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Bebas Neue"/>
      <p:regular r:id="rId21"/>
    </p:embeddedFont>
    <p:embeddedFont>
      <p:font typeface="Roboto Ligh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Light-regular.fntdata"/><Relationship Id="rId21" Type="http://schemas.openxmlformats.org/officeDocument/2006/relationships/font" Target="fonts/BebasNeue-regular.fntdata"/><Relationship Id="rId24" Type="http://schemas.openxmlformats.org/officeDocument/2006/relationships/font" Target="fonts/RobotoLight-italic.fntdata"/><Relationship Id="rId23" Type="http://schemas.openxmlformats.org/officeDocument/2006/relationships/font" Target="fonts/Roboto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2146a0f3f4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2146a0f3f4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215006749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215006749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215006749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215006749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1accdd3ca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1accdd3ca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22cd68b16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22cd68b16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215afa177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215afa177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21500645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21500645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22cd68b1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22cd68b1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2cd68b1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2cd68b1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21500674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21500674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22cd68b16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22cd68b16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215006749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215006749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30d8d238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30d8d238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accdd3ca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1accdd3ca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22f1a004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22f1a004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5.png"/><Relationship Id="rId4"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 Id="rId4"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16" name="Shape 16"/>
        <p:cNvGrpSpPr/>
        <p:nvPr/>
      </p:nvGrpSpPr>
      <p:grpSpPr>
        <a:xfrm>
          <a:off x="0" y="0"/>
          <a:ext cx="0" cy="0"/>
          <a:chOff x="0" y="0"/>
          <a:chExt cx="0" cy="0"/>
        </a:xfrm>
      </p:grpSpPr>
      <p:sp>
        <p:nvSpPr>
          <p:cNvPr id="17" name="Google Shape;17;p2"/>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 name="Google Shape;18;p2"/>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 name="Google Shape;19;p2"/>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0" name="Google Shape;20;p2"/>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 name="Google Shape;21;p2"/>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 name="Google Shape;22;p2"/>
          <p:cNvSpPr txBox="1"/>
          <p:nvPr>
            <p:ph idx="2" type="body"/>
          </p:nvPr>
        </p:nvSpPr>
        <p:spPr>
          <a:xfrm>
            <a:off x="467188" y="1923678"/>
            <a:ext cx="81726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3" name="Google Shape;23;p2"/>
          <p:cNvSpPr txBox="1"/>
          <p:nvPr>
            <p:ph idx="3" type="body"/>
          </p:nvPr>
        </p:nvSpPr>
        <p:spPr>
          <a:xfrm>
            <a:off x="467188" y="2247714"/>
            <a:ext cx="8172600" cy="1152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
                                            <p:txEl>
                                              <p:pRg end="0" st="0"/>
                                            </p:txEl>
                                          </p:spTgt>
                                        </p:tgtEl>
                                        <p:attrNameLst>
                                          <p:attrName>style.visibility</p:attrName>
                                        </p:attrNameLst>
                                      </p:cBhvr>
                                      <p:to>
                                        <p:strVal val="visible"/>
                                      </p:to>
                                    </p:set>
                                    <p:animEffect filter="fade" transition="in">
                                      <p:cBhvr>
                                        <p:cTn dur="500"/>
                                        <p:tgtEl>
                                          <p:spTgt spid="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1" st="1"/>
                                            </p:txEl>
                                          </p:spTgt>
                                        </p:tgtEl>
                                        <p:attrNameLst>
                                          <p:attrName>style.visibility</p:attrName>
                                        </p:attrNameLst>
                                      </p:cBhvr>
                                      <p:to>
                                        <p:strVal val="visible"/>
                                      </p:to>
                                    </p:set>
                                    <p:animEffect filter="fade" transition="in">
                                      <p:cBhvr>
                                        <p:cTn dur="500"/>
                                        <p:tgtEl>
                                          <p:spTgt spid="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2" st="2"/>
                                            </p:txEl>
                                          </p:spTgt>
                                        </p:tgtEl>
                                        <p:attrNameLst>
                                          <p:attrName>style.visibility</p:attrName>
                                        </p:attrNameLst>
                                      </p:cBhvr>
                                      <p:to>
                                        <p:strVal val="visible"/>
                                      </p:to>
                                    </p:set>
                                    <p:animEffect filter="fade" transition="in">
                                      <p:cBhvr>
                                        <p:cTn dur="500"/>
                                        <p:tgtEl>
                                          <p:spTgt spid="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3" st="3"/>
                                            </p:txEl>
                                          </p:spTgt>
                                        </p:tgtEl>
                                        <p:attrNameLst>
                                          <p:attrName>style.visibility</p:attrName>
                                        </p:attrNameLst>
                                      </p:cBhvr>
                                      <p:to>
                                        <p:strVal val="visible"/>
                                      </p:to>
                                    </p:set>
                                    <p:animEffect filter="fade" transition="in">
                                      <p:cBhvr>
                                        <p:cTn dur="500"/>
                                        <p:tgtEl>
                                          <p:spTgt spid="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4" st="4"/>
                                            </p:txEl>
                                          </p:spTgt>
                                        </p:tgtEl>
                                        <p:attrNameLst>
                                          <p:attrName>style.visibility</p:attrName>
                                        </p:attrNameLst>
                                      </p:cBhvr>
                                      <p:to>
                                        <p:strVal val="visible"/>
                                      </p:to>
                                    </p:set>
                                    <p:animEffect filter="fade" transition="in">
                                      <p:cBhvr>
                                        <p:cTn dur="500"/>
                                        <p:tgtEl>
                                          <p:spTgt spid="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5" st="5"/>
                                            </p:txEl>
                                          </p:spTgt>
                                        </p:tgtEl>
                                        <p:attrNameLst>
                                          <p:attrName>style.visibility</p:attrName>
                                        </p:attrNameLst>
                                      </p:cBhvr>
                                      <p:to>
                                        <p:strVal val="visible"/>
                                      </p:to>
                                    </p:set>
                                    <p:animEffect filter="fade" transition="in">
                                      <p:cBhvr>
                                        <p:cTn dur="500"/>
                                        <p:tgtEl>
                                          <p:spTgt spid="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6" st="6"/>
                                            </p:txEl>
                                          </p:spTgt>
                                        </p:tgtEl>
                                        <p:attrNameLst>
                                          <p:attrName>style.visibility</p:attrName>
                                        </p:attrNameLst>
                                      </p:cBhvr>
                                      <p:to>
                                        <p:strVal val="visible"/>
                                      </p:to>
                                    </p:set>
                                    <p:animEffect filter="fade" transition="in">
                                      <p:cBhvr>
                                        <p:cTn dur="500"/>
                                        <p:tgtEl>
                                          <p:spTgt spid="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7" st="7"/>
                                            </p:txEl>
                                          </p:spTgt>
                                        </p:tgtEl>
                                        <p:attrNameLst>
                                          <p:attrName>style.visibility</p:attrName>
                                        </p:attrNameLst>
                                      </p:cBhvr>
                                      <p:to>
                                        <p:strVal val="visible"/>
                                      </p:to>
                                    </p:set>
                                    <p:animEffect filter="fade" transition="in">
                                      <p:cBhvr>
                                        <p:cTn dur="500"/>
                                        <p:tgtEl>
                                          <p:spTgt spid="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
                                            <p:txEl>
                                              <p:pRg end="8" st="8"/>
                                            </p:txEl>
                                          </p:spTgt>
                                        </p:tgtEl>
                                        <p:attrNameLst>
                                          <p:attrName>style.visibility</p:attrName>
                                        </p:attrNameLst>
                                      </p:cBhvr>
                                      <p:to>
                                        <p:strVal val="visible"/>
                                      </p:to>
                                    </p:set>
                                    <p:animEffect filter="fade" transition="in">
                                      <p:cBhvr>
                                        <p:cTn dur="500"/>
                                        <p:tgtEl>
                                          <p:spTgt spid="21">
                                            <p:txEl>
                                              <p:pRg end="8" st="8"/>
                                            </p:txEl>
                                          </p:spTgt>
                                        </p:tgtEl>
                                      </p:cBhvr>
                                    </p:animEffect>
                                  </p:childTnLst>
                                </p:cTn>
                              </p:par>
                            </p:childTnLst>
                          </p:cTn>
                        </p:par>
                        <p:par>
                          <p:cTn fill="hold">
                            <p:stCondLst>
                              <p:cond delay="500"/>
                            </p:stCondLst>
                            <p:childTnLst>
                              <p:par>
                                <p:cTn fill="hold" nodeType="afterEffect" presetClass="entr" presetID="2" presetSubtype="8">
                                  <p:stCondLst>
                                    <p:cond delay="250"/>
                                  </p:stCondLst>
                                  <p:childTnLst>
                                    <p:set>
                                      <p:cBhvr>
                                        <p:cTn dur="1" fill="hold">
                                          <p:stCondLst>
                                            <p:cond delay="0"/>
                                          </p:stCondLst>
                                        </p:cTn>
                                        <p:tgtEl>
                                          <p:spTgt spid="22">
                                            <p:txEl>
                                              <p:pRg end="0" st="0"/>
                                            </p:txEl>
                                          </p:spTgt>
                                        </p:tgtEl>
                                        <p:attrNameLst>
                                          <p:attrName>style.visibility</p:attrName>
                                        </p:attrNameLst>
                                      </p:cBhvr>
                                      <p:to>
                                        <p:strVal val="visible"/>
                                      </p:to>
                                    </p:set>
                                    <p:anim calcmode="lin" valueType="num">
                                      <p:cBhvr additive="base">
                                        <p:cTn dur="500"/>
                                        <p:tgtEl>
                                          <p:spTgt spid="2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22">
                                            <p:txEl>
                                              <p:pRg end="1" st="1"/>
                                            </p:txEl>
                                          </p:spTgt>
                                        </p:tgtEl>
                                        <p:attrNameLst>
                                          <p:attrName>style.visibility</p:attrName>
                                        </p:attrNameLst>
                                      </p:cBhvr>
                                      <p:to>
                                        <p:strVal val="visible"/>
                                      </p:to>
                                    </p:set>
                                    <p:anim calcmode="lin" valueType="num">
                                      <p:cBhvr additive="base">
                                        <p:cTn dur="500"/>
                                        <p:tgtEl>
                                          <p:spTgt spid="2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22">
                                            <p:txEl>
                                              <p:pRg end="2" st="2"/>
                                            </p:txEl>
                                          </p:spTgt>
                                        </p:tgtEl>
                                        <p:attrNameLst>
                                          <p:attrName>style.visibility</p:attrName>
                                        </p:attrNameLst>
                                      </p:cBhvr>
                                      <p:to>
                                        <p:strVal val="visible"/>
                                      </p:to>
                                    </p:set>
                                    <p:anim calcmode="lin" valueType="num">
                                      <p:cBhvr additive="base">
                                        <p:cTn dur="500"/>
                                        <p:tgtEl>
                                          <p:spTgt spid="2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22">
                                            <p:txEl>
                                              <p:pRg end="3" st="3"/>
                                            </p:txEl>
                                          </p:spTgt>
                                        </p:tgtEl>
                                        <p:attrNameLst>
                                          <p:attrName>style.visibility</p:attrName>
                                        </p:attrNameLst>
                                      </p:cBhvr>
                                      <p:to>
                                        <p:strVal val="visible"/>
                                      </p:to>
                                    </p:set>
                                    <p:anim calcmode="lin" valueType="num">
                                      <p:cBhvr additive="base">
                                        <p:cTn dur="500"/>
                                        <p:tgtEl>
                                          <p:spTgt spid="2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250"/>
                                  </p:stCondLst>
                                  <p:childTnLst>
                                    <p:set>
                                      <p:cBhvr>
                                        <p:cTn dur="1" fill="hold">
                                          <p:stCondLst>
                                            <p:cond delay="0"/>
                                          </p:stCondLst>
                                        </p:cTn>
                                        <p:tgtEl>
                                          <p:spTgt spid="22">
                                            <p:txEl>
                                              <p:pRg end="4" st="4"/>
                                            </p:txEl>
                                          </p:spTgt>
                                        </p:tgtEl>
                                        <p:attrNameLst>
                                          <p:attrName>style.visibility</p:attrName>
                                        </p:attrNameLst>
                                      </p:cBhvr>
                                      <p:to>
                                        <p:strVal val="visible"/>
                                      </p:to>
                                    </p:set>
                                    <p:anim calcmode="lin" valueType="num">
                                      <p:cBhvr additive="base">
                                        <p:cTn dur="500"/>
                                        <p:tgtEl>
                                          <p:spTgt spid="2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250"/>
                                  </p:stCondLst>
                                  <p:childTnLst>
                                    <p:set>
                                      <p:cBhvr>
                                        <p:cTn dur="1" fill="hold">
                                          <p:stCondLst>
                                            <p:cond delay="0"/>
                                          </p:stCondLst>
                                        </p:cTn>
                                        <p:tgtEl>
                                          <p:spTgt spid="22">
                                            <p:txEl>
                                              <p:pRg end="5" st="5"/>
                                            </p:txEl>
                                          </p:spTgt>
                                        </p:tgtEl>
                                        <p:attrNameLst>
                                          <p:attrName>style.visibility</p:attrName>
                                        </p:attrNameLst>
                                      </p:cBhvr>
                                      <p:to>
                                        <p:strVal val="visible"/>
                                      </p:to>
                                    </p:set>
                                    <p:anim calcmode="lin" valueType="num">
                                      <p:cBhvr additive="base">
                                        <p:cTn dur="500"/>
                                        <p:tgtEl>
                                          <p:spTgt spid="2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250"/>
                                  </p:stCondLst>
                                  <p:childTnLst>
                                    <p:set>
                                      <p:cBhvr>
                                        <p:cTn dur="1" fill="hold">
                                          <p:stCondLst>
                                            <p:cond delay="0"/>
                                          </p:stCondLst>
                                        </p:cTn>
                                        <p:tgtEl>
                                          <p:spTgt spid="22">
                                            <p:txEl>
                                              <p:pRg end="6" st="6"/>
                                            </p:txEl>
                                          </p:spTgt>
                                        </p:tgtEl>
                                        <p:attrNameLst>
                                          <p:attrName>style.visibility</p:attrName>
                                        </p:attrNameLst>
                                      </p:cBhvr>
                                      <p:to>
                                        <p:strVal val="visible"/>
                                      </p:to>
                                    </p:set>
                                    <p:anim calcmode="lin" valueType="num">
                                      <p:cBhvr additive="base">
                                        <p:cTn dur="500"/>
                                        <p:tgtEl>
                                          <p:spTgt spid="2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250"/>
                                  </p:stCondLst>
                                  <p:childTnLst>
                                    <p:set>
                                      <p:cBhvr>
                                        <p:cTn dur="1" fill="hold">
                                          <p:stCondLst>
                                            <p:cond delay="0"/>
                                          </p:stCondLst>
                                        </p:cTn>
                                        <p:tgtEl>
                                          <p:spTgt spid="22">
                                            <p:txEl>
                                              <p:pRg end="7" st="7"/>
                                            </p:txEl>
                                          </p:spTgt>
                                        </p:tgtEl>
                                        <p:attrNameLst>
                                          <p:attrName>style.visibility</p:attrName>
                                        </p:attrNameLst>
                                      </p:cBhvr>
                                      <p:to>
                                        <p:strVal val="visible"/>
                                      </p:to>
                                    </p:set>
                                    <p:anim calcmode="lin" valueType="num">
                                      <p:cBhvr additive="base">
                                        <p:cTn dur="500"/>
                                        <p:tgtEl>
                                          <p:spTgt spid="2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250"/>
                                  </p:stCondLst>
                                  <p:childTnLst>
                                    <p:set>
                                      <p:cBhvr>
                                        <p:cTn dur="1" fill="hold">
                                          <p:stCondLst>
                                            <p:cond delay="0"/>
                                          </p:stCondLst>
                                        </p:cTn>
                                        <p:tgtEl>
                                          <p:spTgt spid="22">
                                            <p:txEl>
                                              <p:pRg end="8" st="8"/>
                                            </p:txEl>
                                          </p:spTgt>
                                        </p:tgtEl>
                                        <p:attrNameLst>
                                          <p:attrName>style.visibility</p:attrName>
                                        </p:attrNameLst>
                                      </p:cBhvr>
                                      <p:to>
                                        <p:strVal val="visible"/>
                                      </p:to>
                                    </p:set>
                                    <p:anim calcmode="lin" valueType="num">
                                      <p:cBhvr additive="base">
                                        <p:cTn dur="500"/>
                                        <p:tgtEl>
                                          <p:spTgt spid="2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0" st="0"/>
                                            </p:txEl>
                                          </p:spTgt>
                                        </p:tgtEl>
                                        <p:attrNameLst>
                                          <p:attrName>style.visibility</p:attrName>
                                        </p:attrNameLst>
                                      </p:cBhvr>
                                      <p:to>
                                        <p:strVal val="visible"/>
                                      </p:to>
                                    </p:set>
                                    <p:anim calcmode="lin" valueType="num">
                                      <p:cBhvr additive="base">
                                        <p:cTn dur="500"/>
                                        <p:tgtEl>
                                          <p:spTgt spid="2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1" st="1"/>
                                            </p:txEl>
                                          </p:spTgt>
                                        </p:tgtEl>
                                        <p:attrNameLst>
                                          <p:attrName>style.visibility</p:attrName>
                                        </p:attrNameLst>
                                      </p:cBhvr>
                                      <p:to>
                                        <p:strVal val="visible"/>
                                      </p:to>
                                    </p:set>
                                    <p:anim calcmode="lin" valueType="num">
                                      <p:cBhvr additive="base">
                                        <p:cTn dur="500"/>
                                        <p:tgtEl>
                                          <p:spTgt spid="2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2" st="2"/>
                                            </p:txEl>
                                          </p:spTgt>
                                        </p:tgtEl>
                                        <p:attrNameLst>
                                          <p:attrName>style.visibility</p:attrName>
                                        </p:attrNameLst>
                                      </p:cBhvr>
                                      <p:to>
                                        <p:strVal val="visible"/>
                                      </p:to>
                                    </p:set>
                                    <p:anim calcmode="lin" valueType="num">
                                      <p:cBhvr additive="base">
                                        <p:cTn dur="500"/>
                                        <p:tgtEl>
                                          <p:spTgt spid="2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3" st="3"/>
                                            </p:txEl>
                                          </p:spTgt>
                                        </p:tgtEl>
                                        <p:attrNameLst>
                                          <p:attrName>style.visibility</p:attrName>
                                        </p:attrNameLst>
                                      </p:cBhvr>
                                      <p:to>
                                        <p:strVal val="visible"/>
                                      </p:to>
                                    </p:set>
                                    <p:anim calcmode="lin" valueType="num">
                                      <p:cBhvr additive="base">
                                        <p:cTn dur="500"/>
                                        <p:tgtEl>
                                          <p:spTgt spid="2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4" st="4"/>
                                            </p:txEl>
                                          </p:spTgt>
                                        </p:tgtEl>
                                        <p:attrNameLst>
                                          <p:attrName>style.visibility</p:attrName>
                                        </p:attrNameLst>
                                      </p:cBhvr>
                                      <p:to>
                                        <p:strVal val="visible"/>
                                      </p:to>
                                    </p:set>
                                    <p:anim calcmode="lin" valueType="num">
                                      <p:cBhvr additive="base">
                                        <p:cTn dur="500"/>
                                        <p:tgtEl>
                                          <p:spTgt spid="2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5" st="5"/>
                                            </p:txEl>
                                          </p:spTgt>
                                        </p:tgtEl>
                                        <p:attrNameLst>
                                          <p:attrName>style.visibility</p:attrName>
                                        </p:attrNameLst>
                                      </p:cBhvr>
                                      <p:to>
                                        <p:strVal val="visible"/>
                                      </p:to>
                                    </p:set>
                                    <p:anim calcmode="lin" valueType="num">
                                      <p:cBhvr additive="base">
                                        <p:cTn dur="500"/>
                                        <p:tgtEl>
                                          <p:spTgt spid="2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6" st="6"/>
                                            </p:txEl>
                                          </p:spTgt>
                                        </p:tgtEl>
                                        <p:attrNameLst>
                                          <p:attrName>style.visibility</p:attrName>
                                        </p:attrNameLst>
                                      </p:cBhvr>
                                      <p:to>
                                        <p:strVal val="visible"/>
                                      </p:to>
                                    </p:set>
                                    <p:anim calcmode="lin" valueType="num">
                                      <p:cBhvr additive="base">
                                        <p:cTn dur="500"/>
                                        <p:tgtEl>
                                          <p:spTgt spid="2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7" st="7"/>
                                            </p:txEl>
                                          </p:spTgt>
                                        </p:tgtEl>
                                        <p:attrNameLst>
                                          <p:attrName>style.visibility</p:attrName>
                                        </p:attrNameLst>
                                      </p:cBhvr>
                                      <p:to>
                                        <p:strVal val="visible"/>
                                      </p:to>
                                    </p:set>
                                    <p:anim calcmode="lin" valueType="num">
                                      <p:cBhvr additive="base">
                                        <p:cTn dur="500"/>
                                        <p:tgtEl>
                                          <p:spTgt spid="2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3">
                                            <p:txEl>
                                              <p:pRg end="8" st="8"/>
                                            </p:txEl>
                                          </p:spTgt>
                                        </p:tgtEl>
                                        <p:attrNameLst>
                                          <p:attrName>style.visibility</p:attrName>
                                        </p:attrNameLst>
                                      </p:cBhvr>
                                      <p:to>
                                        <p:strVal val="visible"/>
                                      </p:to>
                                    </p:set>
                                    <p:anim calcmode="lin" valueType="num">
                                      <p:cBhvr additive="base">
                                        <p:cTn dur="500"/>
                                        <p:tgtEl>
                                          <p:spTgt spid="23">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 4 Columns - Tag">
  <p:cSld name="4 Images - 4 Columns - Tag">
    <p:spTree>
      <p:nvGrpSpPr>
        <p:cNvPr id="241" name="Shape 241"/>
        <p:cNvGrpSpPr/>
        <p:nvPr/>
      </p:nvGrpSpPr>
      <p:grpSpPr>
        <a:xfrm>
          <a:off x="0" y="0"/>
          <a:ext cx="0" cy="0"/>
          <a:chOff x="0" y="0"/>
          <a:chExt cx="0" cy="0"/>
        </a:xfrm>
      </p:grpSpPr>
      <p:sp>
        <p:nvSpPr>
          <p:cNvPr id="242" name="Google Shape;242;p11"/>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43" name="Google Shape;243;p11"/>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4" name="Google Shape;244;p11"/>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45" name="Google Shape;245;p11"/>
          <p:cNvSpPr/>
          <p:nvPr>
            <p:ph idx="2" type="pic"/>
          </p:nvPr>
        </p:nvSpPr>
        <p:spPr>
          <a:xfrm>
            <a:off x="575209"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46" name="Google Shape;246;p11"/>
          <p:cNvSpPr txBox="1"/>
          <p:nvPr>
            <p:ph idx="1" type="body"/>
          </p:nvPr>
        </p:nvSpPr>
        <p:spPr>
          <a:xfrm>
            <a:off x="467188"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47" name="Google Shape;247;p11"/>
          <p:cNvSpPr txBox="1"/>
          <p:nvPr>
            <p:ph idx="3" type="body"/>
          </p:nvPr>
        </p:nvSpPr>
        <p:spPr>
          <a:xfrm>
            <a:off x="467188"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48" name="Google Shape;248;p11"/>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9" name="Google Shape;249;p11"/>
          <p:cNvSpPr txBox="1"/>
          <p:nvPr>
            <p:ph idx="4"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0" name="Google Shape;250;p11"/>
          <p:cNvSpPr/>
          <p:nvPr>
            <p:ph idx="5" type="body"/>
          </p:nvPr>
        </p:nvSpPr>
        <p:spPr>
          <a:xfrm>
            <a:off x="395174" y="1167594"/>
            <a:ext cx="576000" cy="576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1" name="Google Shape;251;p11"/>
          <p:cNvSpPr/>
          <p:nvPr>
            <p:ph idx="6" type="pic"/>
          </p:nvPr>
        </p:nvSpPr>
        <p:spPr>
          <a:xfrm>
            <a:off x="2663624"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52" name="Google Shape;252;p11"/>
          <p:cNvSpPr txBox="1"/>
          <p:nvPr>
            <p:ph idx="7" type="body"/>
          </p:nvPr>
        </p:nvSpPr>
        <p:spPr>
          <a:xfrm>
            <a:off x="2555603" y="3363839"/>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3" name="Google Shape;253;p11"/>
          <p:cNvSpPr txBox="1"/>
          <p:nvPr>
            <p:ph idx="8" type="body"/>
          </p:nvPr>
        </p:nvSpPr>
        <p:spPr>
          <a:xfrm>
            <a:off x="2555603"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4" name="Google Shape;254;p11"/>
          <p:cNvSpPr/>
          <p:nvPr>
            <p:ph idx="9" type="body"/>
          </p:nvPr>
        </p:nvSpPr>
        <p:spPr>
          <a:xfrm>
            <a:off x="2483588" y="1167594"/>
            <a:ext cx="576000" cy="576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5" name="Google Shape;255;p11"/>
          <p:cNvSpPr/>
          <p:nvPr>
            <p:ph idx="13" type="pic"/>
          </p:nvPr>
        </p:nvSpPr>
        <p:spPr>
          <a:xfrm>
            <a:off x="4752039" y="1383617"/>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56" name="Google Shape;256;p11"/>
          <p:cNvSpPr txBox="1"/>
          <p:nvPr>
            <p:ph idx="14" type="body"/>
          </p:nvPr>
        </p:nvSpPr>
        <p:spPr>
          <a:xfrm>
            <a:off x="4644017"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7" name="Google Shape;257;p11"/>
          <p:cNvSpPr txBox="1"/>
          <p:nvPr>
            <p:ph idx="15" type="body"/>
          </p:nvPr>
        </p:nvSpPr>
        <p:spPr>
          <a:xfrm>
            <a:off x="4644017" y="3687873"/>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8" name="Google Shape;258;p11"/>
          <p:cNvSpPr/>
          <p:nvPr>
            <p:ph idx="16" type="body"/>
          </p:nvPr>
        </p:nvSpPr>
        <p:spPr>
          <a:xfrm>
            <a:off x="4572003" y="1167593"/>
            <a:ext cx="576000" cy="576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59" name="Google Shape;259;p11"/>
          <p:cNvSpPr/>
          <p:nvPr>
            <p:ph idx="17" type="pic"/>
          </p:nvPr>
        </p:nvSpPr>
        <p:spPr>
          <a:xfrm>
            <a:off x="6840453"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60" name="Google Shape;260;p11"/>
          <p:cNvSpPr txBox="1"/>
          <p:nvPr>
            <p:ph idx="18" type="body"/>
          </p:nvPr>
        </p:nvSpPr>
        <p:spPr>
          <a:xfrm>
            <a:off x="6732432"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61" name="Google Shape;261;p11"/>
          <p:cNvSpPr txBox="1"/>
          <p:nvPr>
            <p:ph idx="19" type="body"/>
          </p:nvPr>
        </p:nvSpPr>
        <p:spPr>
          <a:xfrm>
            <a:off x="6732432"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62" name="Google Shape;262;p11"/>
          <p:cNvSpPr/>
          <p:nvPr>
            <p:ph idx="20" type="body"/>
          </p:nvPr>
        </p:nvSpPr>
        <p:spPr>
          <a:xfrm>
            <a:off x="6660418" y="1167594"/>
            <a:ext cx="576000" cy="576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9">
                                            <p:txEl>
                                              <p:pRg end="0" st="0"/>
                                            </p:txEl>
                                          </p:spTgt>
                                        </p:tgtEl>
                                        <p:attrNameLst>
                                          <p:attrName>style.visibility</p:attrName>
                                        </p:attrNameLst>
                                      </p:cBhvr>
                                      <p:to>
                                        <p:strVal val="visible"/>
                                      </p:to>
                                    </p:set>
                                    <p:animEffect filter="fade" transition="in">
                                      <p:cBhvr>
                                        <p:cTn dur="500"/>
                                        <p:tgtEl>
                                          <p:spTgt spid="24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1" st="1"/>
                                            </p:txEl>
                                          </p:spTgt>
                                        </p:tgtEl>
                                        <p:attrNameLst>
                                          <p:attrName>style.visibility</p:attrName>
                                        </p:attrNameLst>
                                      </p:cBhvr>
                                      <p:to>
                                        <p:strVal val="visible"/>
                                      </p:to>
                                    </p:set>
                                    <p:animEffect filter="fade" transition="in">
                                      <p:cBhvr>
                                        <p:cTn dur="500"/>
                                        <p:tgtEl>
                                          <p:spTgt spid="24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2" st="2"/>
                                            </p:txEl>
                                          </p:spTgt>
                                        </p:tgtEl>
                                        <p:attrNameLst>
                                          <p:attrName>style.visibility</p:attrName>
                                        </p:attrNameLst>
                                      </p:cBhvr>
                                      <p:to>
                                        <p:strVal val="visible"/>
                                      </p:to>
                                    </p:set>
                                    <p:animEffect filter="fade" transition="in">
                                      <p:cBhvr>
                                        <p:cTn dur="500"/>
                                        <p:tgtEl>
                                          <p:spTgt spid="24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3" st="3"/>
                                            </p:txEl>
                                          </p:spTgt>
                                        </p:tgtEl>
                                        <p:attrNameLst>
                                          <p:attrName>style.visibility</p:attrName>
                                        </p:attrNameLst>
                                      </p:cBhvr>
                                      <p:to>
                                        <p:strVal val="visible"/>
                                      </p:to>
                                    </p:set>
                                    <p:animEffect filter="fade" transition="in">
                                      <p:cBhvr>
                                        <p:cTn dur="500"/>
                                        <p:tgtEl>
                                          <p:spTgt spid="24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4" st="4"/>
                                            </p:txEl>
                                          </p:spTgt>
                                        </p:tgtEl>
                                        <p:attrNameLst>
                                          <p:attrName>style.visibility</p:attrName>
                                        </p:attrNameLst>
                                      </p:cBhvr>
                                      <p:to>
                                        <p:strVal val="visible"/>
                                      </p:to>
                                    </p:set>
                                    <p:animEffect filter="fade" transition="in">
                                      <p:cBhvr>
                                        <p:cTn dur="500"/>
                                        <p:tgtEl>
                                          <p:spTgt spid="24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5" st="5"/>
                                            </p:txEl>
                                          </p:spTgt>
                                        </p:tgtEl>
                                        <p:attrNameLst>
                                          <p:attrName>style.visibility</p:attrName>
                                        </p:attrNameLst>
                                      </p:cBhvr>
                                      <p:to>
                                        <p:strVal val="visible"/>
                                      </p:to>
                                    </p:set>
                                    <p:animEffect filter="fade" transition="in">
                                      <p:cBhvr>
                                        <p:cTn dur="500"/>
                                        <p:tgtEl>
                                          <p:spTgt spid="24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6" st="6"/>
                                            </p:txEl>
                                          </p:spTgt>
                                        </p:tgtEl>
                                        <p:attrNameLst>
                                          <p:attrName>style.visibility</p:attrName>
                                        </p:attrNameLst>
                                      </p:cBhvr>
                                      <p:to>
                                        <p:strVal val="visible"/>
                                      </p:to>
                                    </p:set>
                                    <p:animEffect filter="fade" transition="in">
                                      <p:cBhvr>
                                        <p:cTn dur="500"/>
                                        <p:tgtEl>
                                          <p:spTgt spid="24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7" st="7"/>
                                            </p:txEl>
                                          </p:spTgt>
                                        </p:tgtEl>
                                        <p:attrNameLst>
                                          <p:attrName>style.visibility</p:attrName>
                                        </p:attrNameLst>
                                      </p:cBhvr>
                                      <p:to>
                                        <p:strVal val="visible"/>
                                      </p:to>
                                    </p:set>
                                    <p:animEffect filter="fade" transition="in">
                                      <p:cBhvr>
                                        <p:cTn dur="500"/>
                                        <p:tgtEl>
                                          <p:spTgt spid="24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49">
                                            <p:txEl>
                                              <p:pRg end="8" st="8"/>
                                            </p:txEl>
                                          </p:spTgt>
                                        </p:tgtEl>
                                        <p:attrNameLst>
                                          <p:attrName>style.visibility</p:attrName>
                                        </p:attrNameLst>
                                      </p:cBhvr>
                                      <p:to>
                                        <p:strVal val="visible"/>
                                      </p:to>
                                    </p:set>
                                    <p:animEffect filter="fade" transition="in">
                                      <p:cBhvr>
                                        <p:cTn dur="500"/>
                                        <p:tgtEl>
                                          <p:spTgt spid="249">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1000"/>
                            </p:stCondLst>
                            <p:childTnLst>
                              <p:par>
                                <p:cTn fill="hold" nodeType="afterEffect" presetClass="entr" presetID="2" presetSubtype="4">
                                  <p:stCondLst>
                                    <p:cond delay="250"/>
                                  </p:stCondLst>
                                  <p:childTnLst>
                                    <p:set>
                                      <p:cBhvr>
                                        <p:cTn dur="1" fill="hold">
                                          <p:stCondLst>
                                            <p:cond delay="0"/>
                                          </p:stCondLst>
                                        </p:cTn>
                                        <p:tgtEl>
                                          <p:spTgt spid="246">
                                            <p:txEl>
                                              <p:pRg end="0" st="0"/>
                                            </p:txEl>
                                          </p:spTgt>
                                        </p:tgtEl>
                                        <p:attrNameLst>
                                          <p:attrName>style.visibility</p:attrName>
                                        </p:attrNameLst>
                                      </p:cBhvr>
                                      <p:to>
                                        <p:strVal val="visible"/>
                                      </p:to>
                                    </p:set>
                                    <p:anim calcmode="lin" valueType="num">
                                      <p:cBhvr additive="base">
                                        <p:cTn dur="500"/>
                                        <p:tgtEl>
                                          <p:spTgt spid="24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250"/>
                                  </p:stCondLst>
                                  <p:childTnLst>
                                    <p:set>
                                      <p:cBhvr>
                                        <p:cTn dur="1" fill="hold">
                                          <p:stCondLst>
                                            <p:cond delay="0"/>
                                          </p:stCondLst>
                                        </p:cTn>
                                        <p:tgtEl>
                                          <p:spTgt spid="246">
                                            <p:txEl>
                                              <p:pRg end="1" st="1"/>
                                            </p:txEl>
                                          </p:spTgt>
                                        </p:tgtEl>
                                        <p:attrNameLst>
                                          <p:attrName>style.visibility</p:attrName>
                                        </p:attrNameLst>
                                      </p:cBhvr>
                                      <p:to>
                                        <p:strVal val="visible"/>
                                      </p:to>
                                    </p:set>
                                    <p:anim calcmode="lin" valueType="num">
                                      <p:cBhvr additive="base">
                                        <p:cTn dur="500"/>
                                        <p:tgtEl>
                                          <p:spTgt spid="24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250"/>
                                  </p:stCondLst>
                                  <p:childTnLst>
                                    <p:set>
                                      <p:cBhvr>
                                        <p:cTn dur="1" fill="hold">
                                          <p:stCondLst>
                                            <p:cond delay="0"/>
                                          </p:stCondLst>
                                        </p:cTn>
                                        <p:tgtEl>
                                          <p:spTgt spid="246">
                                            <p:txEl>
                                              <p:pRg end="2" st="2"/>
                                            </p:txEl>
                                          </p:spTgt>
                                        </p:tgtEl>
                                        <p:attrNameLst>
                                          <p:attrName>style.visibility</p:attrName>
                                        </p:attrNameLst>
                                      </p:cBhvr>
                                      <p:to>
                                        <p:strVal val="visible"/>
                                      </p:to>
                                    </p:set>
                                    <p:anim calcmode="lin" valueType="num">
                                      <p:cBhvr additive="base">
                                        <p:cTn dur="500"/>
                                        <p:tgtEl>
                                          <p:spTgt spid="24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250"/>
                                  </p:stCondLst>
                                  <p:childTnLst>
                                    <p:set>
                                      <p:cBhvr>
                                        <p:cTn dur="1" fill="hold">
                                          <p:stCondLst>
                                            <p:cond delay="0"/>
                                          </p:stCondLst>
                                        </p:cTn>
                                        <p:tgtEl>
                                          <p:spTgt spid="246">
                                            <p:txEl>
                                              <p:pRg end="3" st="3"/>
                                            </p:txEl>
                                          </p:spTgt>
                                        </p:tgtEl>
                                        <p:attrNameLst>
                                          <p:attrName>style.visibility</p:attrName>
                                        </p:attrNameLst>
                                      </p:cBhvr>
                                      <p:to>
                                        <p:strVal val="visible"/>
                                      </p:to>
                                    </p:set>
                                    <p:anim calcmode="lin" valueType="num">
                                      <p:cBhvr additive="base">
                                        <p:cTn dur="500"/>
                                        <p:tgtEl>
                                          <p:spTgt spid="24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250"/>
                                  </p:stCondLst>
                                  <p:childTnLst>
                                    <p:set>
                                      <p:cBhvr>
                                        <p:cTn dur="1" fill="hold">
                                          <p:stCondLst>
                                            <p:cond delay="0"/>
                                          </p:stCondLst>
                                        </p:cTn>
                                        <p:tgtEl>
                                          <p:spTgt spid="246">
                                            <p:txEl>
                                              <p:pRg end="4" st="4"/>
                                            </p:txEl>
                                          </p:spTgt>
                                        </p:tgtEl>
                                        <p:attrNameLst>
                                          <p:attrName>style.visibility</p:attrName>
                                        </p:attrNameLst>
                                      </p:cBhvr>
                                      <p:to>
                                        <p:strVal val="visible"/>
                                      </p:to>
                                    </p:set>
                                    <p:anim calcmode="lin" valueType="num">
                                      <p:cBhvr additive="base">
                                        <p:cTn dur="500"/>
                                        <p:tgtEl>
                                          <p:spTgt spid="24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250"/>
                                  </p:stCondLst>
                                  <p:childTnLst>
                                    <p:set>
                                      <p:cBhvr>
                                        <p:cTn dur="1" fill="hold">
                                          <p:stCondLst>
                                            <p:cond delay="0"/>
                                          </p:stCondLst>
                                        </p:cTn>
                                        <p:tgtEl>
                                          <p:spTgt spid="246">
                                            <p:txEl>
                                              <p:pRg end="5" st="5"/>
                                            </p:txEl>
                                          </p:spTgt>
                                        </p:tgtEl>
                                        <p:attrNameLst>
                                          <p:attrName>style.visibility</p:attrName>
                                        </p:attrNameLst>
                                      </p:cBhvr>
                                      <p:to>
                                        <p:strVal val="visible"/>
                                      </p:to>
                                    </p:set>
                                    <p:anim calcmode="lin" valueType="num">
                                      <p:cBhvr additive="base">
                                        <p:cTn dur="500"/>
                                        <p:tgtEl>
                                          <p:spTgt spid="24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250"/>
                                  </p:stCondLst>
                                  <p:childTnLst>
                                    <p:set>
                                      <p:cBhvr>
                                        <p:cTn dur="1" fill="hold">
                                          <p:stCondLst>
                                            <p:cond delay="0"/>
                                          </p:stCondLst>
                                        </p:cTn>
                                        <p:tgtEl>
                                          <p:spTgt spid="246">
                                            <p:txEl>
                                              <p:pRg end="6" st="6"/>
                                            </p:txEl>
                                          </p:spTgt>
                                        </p:tgtEl>
                                        <p:attrNameLst>
                                          <p:attrName>style.visibility</p:attrName>
                                        </p:attrNameLst>
                                      </p:cBhvr>
                                      <p:to>
                                        <p:strVal val="visible"/>
                                      </p:to>
                                    </p:set>
                                    <p:anim calcmode="lin" valueType="num">
                                      <p:cBhvr additive="base">
                                        <p:cTn dur="500"/>
                                        <p:tgtEl>
                                          <p:spTgt spid="24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250"/>
                                  </p:stCondLst>
                                  <p:childTnLst>
                                    <p:set>
                                      <p:cBhvr>
                                        <p:cTn dur="1" fill="hold">
                                          <p:stCondLst>
                                            <p:cond delay="0"/>
                                          </p:stCondLst>
                                        </p:cTn>
                                        <p:tgtEl>
                                          <p:spTgt spid="246">
                                            <p:txEl>
                                              <p:pRg end="7" st="7"/>
                                            </p:txEl>
                                          </p:spTgt>
                                        </p:tgtEl>
                                        <p:attrNameLst>
                                          <p:attrName>style.visibility</p:attrName>
                                        </p:attrNameLst>
                                      </p:cBhvr>
                                      <p:to>
                                        <p:strVal val="visible"/>
                                      </p:to>
                                    </p:set>
                                    <p:anim calcmode="lin" valueType="num">
                                      <p:cBhvr additive="base">
                                        <p:cTn dur="500"/>
                                        <p:tgtEl>
                                          <p:spTgt spid="24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250"/>
                                  </p:stCondLst>
                                  <p:childTnLst>
                                    <p:set>
                                      <p:cBhvr>
                                        <p:cTn dur="1" fill="hold">
                                          <p:stCondLst>
                                            <p:cond delay="0"/>
                                          </p:stCondLst>
                                        </p:cTn>
                                        <p:tgtEl>
                                          <p:spTgt spid="246">
                                            <p:txEl>
                                              <p:pRg end="8" st="8"/>
                                            </p:txEl>
                                          </p:spTgt>
                                        </p:tgtEl>
                                        <p:attrNameLst>
                                          <p:attrName>style.visibility</p:attrName>
                                        </p:attrNameLst>
                                      </p:cBhvr>
                                      <p:to>
                                        <p:strVal val="visible"/>
                                      </p:to>
                                    </p:set>
                                    <p:anim calcmode="lin" valueType="num">
                                      <p:cBhvr additive="base">
                                        <p:cTn dur="500"/>
                                        <p:tgtEl>
                                          <p:spTgt spid="24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0" st="0"/>
                                            </p:txEl>
                                          </p:spTgt>
                                        </p:tgtEl>
                                        <p:attrNameLst>
                                          <p:attrName>style.visibility</p:attrName>
                                        </p:attrNameLst>
                                      </p:cBhvr>
                                      <p:to>
                                        <p:strVal val="visible"/>
                                      </p:to>
                                    </p:set>
                                    <p:anim calcmode="lin" valueType="num">
                                      <p:cBhvr additive="base">
                                        <p:cTn dur="500"/>
                                        <p:tgtEl>
                                          <p:spTgt spid="24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1" st="1"/>
                                            </p:txEl>
                                          </p:spTgt>
                                        </p:tgtEl>
                                        <p:attrNameLst>
                                          <p:attrName>style.visibility</p:attrName>
                                        </p:attrNameLst>
                                      </p:cBhvr>
                                      <p:to>
                                        <p:strVal val="visible"/>
                                      </p:to>
                                    </p:set>
                                    <p:anim calcmode="lin" valueType="num">
                                      <p:cBhvr additive="base">
                                        <p:cTn dur="500"/>
                                        <p:tgtEl>
                                          <p:spTgt spid="24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2" st="2"/>
                                            </p:txEl>
                                          </p:spTgt>
                                        </p:tgtEl>
                                        <p:attrNameLst>
                                          <p:attrName>style.visibility</p:attrName>
                                        </p:attrNameLst>
                                      </p:cBhvr>
                                      <p:to>
                                        <p:strVal val="visible"/>
                                      </p:to>
                                    </p:set>
                                    <p:anim calcmode="lin" valueType="num">
                                      <p:cBhvr additive="base">
                                        <p:cTn dur="500"/>
                                        <p:tgtEl>
                                          <p:spTgt spid="24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3" st="3"/>
                                            </p:txEl>
                                          </p:spTgt>
                                        </p:tgtEl>
                                        <p:attrNameLst>
                                          <p:attrName>style.visibility</p:attrName>
                                        </p:attrNameLst>
                                      </p:cBhvr>
                                      <p:to>
                                        <p:strVal val="visible"/>
                                      </p:to>
                                    </p:set>
                                    <p:anim calcmode="lin" valueType="num">
                                      <p:cBhvr additive="base">
                                        <p:cTn dur="500"/>
                                        <p:tgtEl>
                                          <p:spTgt spid="24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4" st="4"/>
                                            </p:txEl>
                                          </p:spTgt>
                                        </p:tgtEl>
                                        <p:attrNameLst>
                                          <p:attrName>style.visibility</p:attrName>
                                        </p:attrNameLst>
                                      </p:cBhvr>
                                      <p:to>
                                        <p:strVal val="visible"/>
                                      </p:to>
                                    </p:set>
                                    <p:anim calcmode="lin" valueType="num">
                                      <p:cBhvr additive="base">
                                        <p:cTn dur="500"/>
                                        <p:tgtEl>
                                          <p:spTgt spid="24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5" st="5"/>
                                            </p:txEl>
                                          </p:spTgt>
                                        </p:tgtEl>
                                        <p:attrNameLst>
                                          <p:attrName>style.visibility</p:attrName>
                                        </p:attrNameLst>
                                      </p:cBhvr>
                                      <p:to>
                                        <p:strVal val="visible"/>
                                      </p:to>
                                    </p:set>
                                    <p:anim calcmode="lin" valueType="num">
                                      <p:cBhvr additive="base">
                                        <p:cTn dur="500"/>
                                        <p:tgtEl>
                                          <p:spTgt spid="24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6" st="6"/>
                                            </p:txEl>
                                          </p:spTgt>
                                        </p:tgtEl>
                                        <p:attrNameLst>
                                          <p:attrName>style.visibility</p:attrName>
                                        </p:attrNameLst>
                                      </p:cBhvr>
                                      <p:to>
                                        <p:strVal val="visible"/>
                                      </p:to>
                                    </p:set>
                                    <p:anim calcmode="lin" valueType="num">
                                      <p:cBhvr additive="base">
                                        <p:cTn dur="500"/>
                                        <p:tgtEl>
                                          <p:spTgt spid="24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7" st="7"/>
                                            </p:txEl>
                                          </p:spTgt>
                                        </p:tgtEl>
                                        <p:attrNameLst>
                                          <p:attrName>style.visibility</p:attrName>
                                        </p:attrNameLst>
                                      </p:cBhvr>
                                      <p:to>
                                        <p:strVal val="visible"/>
                                      </p:to>
                                    </p:set>
                                    <p:anim calcmode="lin" valueType="num">
                                      <p:cBhvr additive="base">
                                        <p:cTn dur="500"/>
                                        <p:tgtEl>
                                          <p:spTgt spid="24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47">
                                            <p:txEl>
                                              <p:pRg end="8" st="8"/>
                                            </p:txEl>
                                          </p:spTgt>
                                        </p:tgtEl>
                                        <p:attrNameLst>
                                          <p:attrName>style.visibility</p:attrName>
                                        </p:attrNameLst>
                                      </p:cBhvr>
                                      <p:to>
                                        <p:strVal val="visible"/>
                                      </p:to>
                                    </p:set>
                                    <p:anim calcmode="lin" valueType="num">
                                      <p:cBhvr additive="base">
                                        <p:cTn dur="500"/>
                                        <p:tgtEl>
                                          <p:spTgt spid="24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50">
                                            <p:txEl>
                                              <p:pRg end="0" st="0"/>
                                            </p:txEl>
                                          </p:spTgt>
                                        </p:tgtEl>
                                        <p:attrNameLst>
                                          <p:attrName>style.visibility</p:attrName>
                                        </p:attrNameLst>
                                      </p:cBhvr>
                                      <p:to>
                                        <p:strVal val="visible"/>
                                      </p:to>
                                    </p:set>
                                    <p:animEffect filter="fade" transition="in">
                                      <p:cBhvr>
                                        <p:cTn dur="500"/>
                                        <p:tgtEl>
                                          <p:spTgt spid="250">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50">
                                            <p:txEl>
                                              <p:pRg end="1" st="1"/>
                                            </p:txEl>
                                          </p:spTgt>
                                        </p:tgtEl>
                                        <p:attrNameLst>
                                          <p:attrName>style.visibility</p:attrName>
                                        </p:attrNameLst>
                                      </p:cBhvr>
                                      <p:to>
                                        <p:strVal val="visible"/>
                                      </p:to>
                                    </p:set>
                                    <p:animEffect filter="fade" transition="in">
                                      <p:cBhvr>
                                        <p:cTn dur="500"/>
                                        <p:tgtEl>
                                          <p:spTgt spid="250">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50">
                                            <p:txEl>
                                              <p:pRg end="2" st="2"/>
                                            </p:txEl>
                                          </p:spTgt>
                                        </p:tgtEl>
                                        <p:attrNameLst>
                                          <p:attrName>style.visibility</p:attrName>
                                        </p:attrNameLst>
                                      </p:cBhvr>
                                      <p:to>
                                        <p:strVal val="visible"/>
                                      </p:to>
                                    </p:set>
                                    <p:animEffect filter="fade" transition="in">
                                      <p:cBhvr>
                                        <p:cTn dur="500"/>
                                        <p:tgtEl>
                                          <p:spTgt spid="250">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250">
                                            <p:txEl>
                                              <p:pRg end="3" st="3"/>
                                            </p:txEl>
                                          </p:spTgt>
                                        </p:tgtEl>
                                        <p:attrNameLst>
                                          <p:attrName>style.visibility</p:attrName>
                                        </p:attrNameLst>
                                      </p:cBhvr>
                                      <p:to>
                                        <p:strVal val="visible"/>
                                      </p:to>
                                    </p:set>
                                    <p:animEffect filter="fade" transition="in">
                                      <p:cBhvr>
                                        <p:cTn dur="500"/>
                                        <p:tgtEl>
                                          <p:spTgt spid="250">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250">
                                            <p:txEl>
                                              <p:pRg end="4" st="4"/>
                                            </p:txEl>
                                          </p:spTgt>
                                        </p:tgtEl>
                                        <p:attrNameLst>
                                          <p:attrName>style.visibility</p:attrName>
                                        </p:attrNameLst>
                                      </p:cBhvr>
                                      <p:to>
                                        <p:strVal val="visible"/>
                                      </p:to>
                                    </p:set>
                                    <p:animEffect filter="fade" transition="in">
                                      <p:cBhvr>
                                        <p:cTn dur="500"/>
                                        <p:tgtEl>
                                          <p:spTgt spid="250">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250">
                                            <p:txEl>
                                              <p:pRg end="5" st="5"/>
                                            </p:txEl>
                                          </p:spTgt>
                                        </p:tgtEl>
                                        <p:attrNameLst>
                                          <p:attrName>style.visibility</p:attrName>
                                        </p:attrNameLst>
                                      </p:cBhvr>
                                      <p:to>
                                        <p:strVal val="visible"/>
                                      </p:to>
                                    </p:set>
                                    <p:animEffect filter="fade" transition="in">
                                      <p:cBhvr>
                                        <p:cTn dur="500"/>
                                        <p:tgtEl>
                                          <p:spTgt spid="250">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250">
                                            <p:txEl>
                                              <p:pRg end="6" st="6"/>
                                            </p:txEl>
                                          </p:spTgt>
                                        </p:tgtEl>
                                        <p:attrNameLst>
                                          <p:attrName>style.visibility</p:attrName>
                                        </p:attrNameLst>
                                      </p:cBhvr>
                                      <p:to>
                                        <p:strVal val="visible"/>
                                      </p:to>
                                    </p:set>
                                    <p:animEffect filter="fade" transition="in">
                                      <p:cBhvr>
                                        <p:cTn dur="500"/>
                                        <p:tgtEl>
                                          <p:spTgt spid="250">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250">
                                            <p:txEl>
                                              <p:pRg end="7" st="7"/>
                                            </p:txEl>
                                          </p:spTgt>
                                        </p:tgtEl>
                                        <p:attrNameLst>
                                          <p:attrName>style.visibility</p:attrName>
                                        </p:attrNameLst>
                                      </p:cBhvr>
                                      <p:to>
                                        <p:strVal val="visible"/>
                                      </p:to>
                                    </p:set>
                                    <p:animEffect filter="fade" transition="in">
                                      <p:cBhvr>
                                        <p:cTn dur="500"/>
                                        <p:tgtEl>
                                          <p:spTgt spid="250">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250">
                                            <p:txEl>
                                              <p:pRg end="8" st="8"/>
                                            </p:txEl>
                                          </p:spTgt>
                                        </p:tgtEl>
                                        <p:attrNameLst>
                                          <p:attrName>style.visibility</p:attrName>
                                        </p:attrNameLst>
                                      </p:cBhvr>
                                      <p:to>
                                        <p:strVal val="visible"/>
                                      </p:to>
                                    </p:set>
                                    <p:animEffect filter="fade" transition="in">
                                      <p:cBhvr>
                                        <p:cTn dur="500"/>
                                        <p:tgtEl>
                                          <p:spTgt spid="250">
                                            <p:txEl>
                                              <p:pRg end="8" st="8"/>
                                            </p:txEl>
                                          </p:spTgt>
                                        </p:tgtEl>
                                      </p:cBhvr>
                                    </p:animEffect>
                                  </p:childTnLst>
                                </p:cTn>
                              </p:par>
                            </p:childTnLst>
                          </p:cTn>
                        </p:par>
                        <p:par>
                          <p:cTn fill="hold">
                            <p:stCondLst>
                              <p:cond delay="10000"/>
                            </p:stCondLst>
                            <p:childTnLst>
                              <p:par>
                                <p:cTn fill="hold" nodeType="afterEffect" presetClass="entr" presetID="10" presetSubtype="0">
                                  <p:stCondLst>
                                    <p:cond delay="25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childTnLst>
                          </p:cTn>
                        </p:par>
                        <p:par>
                          <p:cTn fill="hold">
                            <p:stCondLst>
                              <p:cond delay="10500"/>
                            </p:stCondLst>
                            <p:childTnLst>
                              <p:par>
                                <p:cTn fill="hold" nodeType="afterEffect" presetClass="entr" presetID="2" presetSubtype="4">
                                  <p:stCondLst>
                                    <p:cond delay="250"/>
                                  </p:stCondLst>
                                  <p:childTnLst>
                                    <p:set>
                                      <p:cBhvr>
                                        <p:cTn dur="1" fill="hold">
                                          <p:stCondLst>
                                            <p:cond delay="0"/>
                                          </p:stCondLst>
                                        </p:cTn>
                                        <p:tgtEl>
                                          <p:spTgt spid="252">
                                            <p:txEl>
                                              <p:pRg end="0" st="0"/>
                                            </p:txEl>
                                          </p:spTgt>
                                        </p:tgtEl>
                                        <p:attrNameLst>
                                          <p:attrName>style.visibility</p:attrName>
                                        </p:attrNameLst>
                                      </p:cBhvr>
                                      <p:to>
                                        <p:strVal val="visible"/>
                                      </p:to>
                                    </p:set>
                                    <p:anim calcmode="lin" valueType="num">
                                      <p:cBhvr additive="base">
                                        <p:cTn dur="500"/>
                                        <p:tgtEl>
                                          <p:spTgt spid="25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250"/>
                                  </p:stCondLst>
                                  <p:childTnLst>
                                    <p:set>
                                      <p:cBhvr>
                                        <p:cTn dur="1" fill="hold">
                                          <p:stCondLst>
                                            <p:cond delay="0"/>
                                          </p:stCondLst>
                                        </p:cTn>
                                        <p:tgtEl>
                                          <p:spTgt spid="252">
                                            <p:txEl>
                                              <p:pRg end="1" st="1"/>
                                            </p:txEl>
                                          </p:spTgt>
                                        </p:tgtEl>
                                        <p:attrNameLst>
                                          <p:attrName>style.visibility</p:attrName>
                                        </p:attrNameLst>
                                      </p:cBhvr>
                                      <p:to>
                                        <p:strVal val="visible"/>
                                      </p:to>
                                    </p:set>
                                    <p:anim calcmode="lin" valueType="num">
                                      <p:cBhvr additive="base">
                                        <p:cTn dur="500"/>
                                        <p:tgtEl>
                                          <p:spTgt spid="25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 presetSubtype="4">
                                  <p:stCondLst>
                                    <p:cond delay="250"/>
                                  </p:stCondLst>
                                  <p:childTnLst>
                                    <p:set>
                                      <p:cBhvr>
                                        <p:cTn dur="1" fill="hold">
                                          <p:stCondLst>
                                            <p:cond delay="0"/>
                                          </p:stCondLst>
                                        </p:cTn>
                                        <p:tgtEl>
                                          <p:spTgt spid="252">
                                            <p:txEl>
                                              <p:pRg end="2" st="2"/>
                                            </p:txEl>
                                          </p:spTgt>
                                        </p:tgtEl>
                                        <p:attrNameLst>
                                          <p:attrName>style.visibility</p:attrName>
                                        </p:attrNameLst>
                                      </p:cBhvr>
                                      <p:to>
                                        <p:strVal val="visible"/>
                                      </p:to>
                                    </p:set>
                                    <p:anim calcmode="lin" valueType="num">
                                      <p:cBhvr additive="base">
                                        <p:cTn dur="500"/>
                                        <p:tgtEl>
                                          <p:spTgt spid="25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250"/>
                                  </p:stCondLst>
                                  <p:childTnLst>
                                    <p:set>
                                      <p:cBhvr>
                                        <p:cTn dur="1" fill="hold">
                                          <p:stCondLst>
                                            <p:cond delay="0"/>
                                          </p:stCondLst>
                                        </p:cTn>
                                        <p:tgtEl>
                                          <p:spTgt spid="252">
                                            <p:txEl>
                                              <p:pRg end="3" st="3"/>
                                            </p:txEl>
                                          </p:spTgt>
                                        </p:tgtEl>
                                        <p:attrNameLst>
                                          <p:attrName>style.visibility</p:attrName>
                                        </p:attrNameLst>
                                      </p:cBhvr>
                                      <p:to>
                                        <p:strVal val="visible"/>
                                      </p:to>
                                    </p:set>
                                    <p:anim calcmode="lin" valueType="num">
                                      <p:cBhvr additive="base">
                                        <p:cTn dur="500"/>
                                        <p:tgtEl>
                                          <p:spTgt spid="25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0"/>
                            </p:stCondLst>
                            <p:childTnLst>
                              <p:par>
                                <p:cTn fill="hold" nodeType="afterEffect" presetClass="entr" presetID="2" presetSubtype="4">
                                  <p:stCondLst>
                                    <p:cond delay="250"/>
                                  </p:stCondLst>
                                  <p:childTnLst>
                                    <p:set>
                                      <p:cBhvr>
                                        <p:cTn dur="1" fill="hold">
                                          <p:stCondLst>
                                            <p:cond delay="0"/>
                                          </p:stCondLst>
                                        </p:cTn>
                                        <p:tgtEl>
                                          <p:spTgt spid="252">
                                            <p:txEl>
                                              <p:pRg end="4" st="4"/>
                                            </p:txEl>
                                          </p:spTgt>
                                        </p:tgtEl>
                                        <p:attrNameLst>
                                          <p:attrName>style.visibility</p:attrName>
                                        </p:attrNameLst>
                                      </p:cBhvr>
                                      <p:to>
                                        <p:strVal val="visible"/>
                                      </p:to>
                                    </p:set>
                                    <p:anim calcmode="lin" valueType="num">
                                      <p:cBhvr additive="base">
                                        <p:cTn dur="500"/>
                                        <p:tgtEl>
                                          <p:spTgt spid="25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250"/>
                                  </p:stCondLst>
                                  <p:childTnLst>
                                    <p:set>
                                      <p:cBhvr>
                                        <p:cTn dur="1" fill="hold">
                                          <p:stCondLst>
                                            <p:cond delay="0"/>
                                          </p:stCondLst>
                                        </p:cTn>
                                        <p:tgtEl>
                                          <p:spTgt spid="252">
                                            <p:txEl>
                                              <p:pRg end="5" st="5"/>
                                            </p:txEl>
                                          </p:spTgt>
                                        </p:tgtEl>
                                        <p:attrNameLst>
                                          <p:attrName>style.visibility</p:attrName>
                                        </p:attrNameLst>
                                      </p:cBhvr>
                                      <p:to>
                                        <p:strVal val="visible"/>
                                      </p:to>
                                    </p:set>
                                    <p:anim calcmode="lin" valueType="num">
                                      <p:cBhvr additive="base">
                                        <p:cTn dur="500"/>
                                        <p:tgtEl>
                                          <p:spTgt spid="25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250"/>
                                  </p:stCondLst>
                                  <p:childTnLst>
                                    <p:set>
                                      <p:cBhvr>
                                        <p:cTn dur="1" fill="hold">
                                          <p:stCondLst>
                                            <p:cond delay="0"/>
                                          </p:stCondLst>
                                        </p:cTn>
                                        <p:tgtEl>
                                          <p:spTgt spid="252">
                                            <p:txEl>
                                              <p:pRg end="6" st="6"/>
                                            </p:txEl>
                                          </p:spTgt>
                                        </p:tgtEl>
                                        <p:attrNameLst>
                                          <p:attrName>style.visibility</p:attrName>
                                        </p:attrNameLst>
                                      </p:cBhvr>
                                      <p:to>
                                        <p:strVal val="visible"/>
                                      </p:to>
                                    </p:set>
                                    <p:anim calcmode="lin" valueType="num">
                                      <p:cBhvr additive="base">
                                        <p:cTn dur="500"/>
                                        <p:tgtEl>
                                          <p:spTgt spid="25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250"/>
                                  </p:stCondLst>
                                  <p:childTnLst>
                                    <p:set>
                                      <p:cBhvr>
                                        <p:cTn dur="1" fill="hold">
                                          <p:stCondLst>
                                            <p:cond delay="0"/>
                                          </p:stCondLst>
                                        </p:cTn>
                                        <p:tgtEl>
                                          <p:spTgt spid="252">
                                            <p:txEl>
                                              <p:pRg end="7" st="7"/>
                                            </p:txEl>
                                          </p:spTgt>
                                        </p:tgtEl>
                                        <p:attrNameLst>
                                          <p:attrName>style.visibility</p:attrName>
                                        </p:attrNameLst>
                                      </p:cBhvr>
                                      <p:to>
                                        <p:strVal val="visible"/>
                                      </p:to>
                                    </p:set>
                                    <p:anim calcmode="lin" valueType="num">
                                      <p:cBhvr additive="base">
                                        <p:cTn dur="500"/>
                                        <p:tgtEl>
                                          <p:spTgt spid="25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250"/>
                                  </p:stCondLst>
                                  <p:childTnLst>
                                    <p:set>
                                      <p:cBhvr>
                                        <p:cTn dur="1" fill="hold">
                                          <p:stCondLst>
                                            <p:cond delay="0"/>
                                          </p:stCondLst>
                                        </p:cTn>
                                        <p:tgtEl>
                                          <p:spTgt spid="252">
                                            <p:txEl>
                                              <p:pRg end="8" st="8"/>
                                            </p:txEl>
                                          </p:spTgt>
                                        </p:tgtEl>
                                        <p:attrNameLst>
                                          <p:attrName>style.visibility</p:attrName>
                                        </p:attrNameLst>
                                      </p:cBhvr>
                                      <p:to>
                                        <p:strVal val="visible"/>
                                      </p:to>
                                    </p:set>
                                    <p:anim calcmode="lin" valueType="num">
                                      <p:cBhvr additive="base">
                                        <p:cTn dur="500"/>
                                        <p:tgtEl>
                                          <p:spTgt spid="25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0" st="0"/>
                                            </p:txEl>
                                          </p:spTgt>
                                        </p:tgtEl>
                                        <p:attrNameLst>
                                          <p:attrName>style.visibility</p:attrName>
                                        </p:attrNameLst>
                                      </p:cBhvr>
                                      <p:to>
                                        <p:strVal val="visible"/>
                                      </p:to>
                                    </p:set>
                                    <p:anim calcmode="lin" valueType="num">
                                      <p:cBhvr additive="base">
                                        <p:cTn dur="500"/>
                                        <p:tgtEl>
                                          <p:spTgt spid="25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1" st="1"/>
                                            </p:txEl>
                                          </p:spTgt>
                                        </p:tgtEl>
                                        <p:attrNameLst>
                                          <p:attrName>style.visibility</p:attrName>
                                        </p:attrNameLst>
                                      </p:cBhvr>
                                      <p:to>
                                        <p:strVal val="visible"/>
                                      </p:to>
                                    </p:set>
                                    <p:anim calcmode="lin" valueType="num">
                                      <p:cBhvr additive="base">
                                        <p:cTn dur="500"/>
                                        <p:tgtEl>
                                          <p:spTgt spid="25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2" st="2"/>
                                            </p:txEl>
                                          </p:spTgt>
                                        </p:tgtEl>
                                        <p:attrNameLst>
                                          <p:attrName>style.visibility</p:attrName>
                                        </p:attrNameLst>
                                      </p:cBhvr>
                                      <p:to>
                                        <p:strVal val="visible"/>
                                      </p:to>
                                    </p:set>
                                    <p:anim calcmode="lin" valueType="num">
                                      <p:cBhvr additive="base">
                                        <p:cTn dur="500"/>
                                        <p:tgtEl>
                                          <p:spTgt spid="25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3" st="3"/>
                                            </p:txEl>
                                          </p:spTgt>
                                        </p:tgtEl>
                                        <p:attrNameLst>
                                          <p:attrName>style.visibility</p:attrName>
                                        </p:attrNameLst>
                                      </p:cBhvr>
                                      <p:to>
                                        <p:strVal val="visible"/>
                                      </p:to>
                                    </p:set>
                                    <p:anim calcmode="lin" valueType="num">
                                      <p:cBhvr additive="base">
                                        <p:cTn dur="500"/>
                                        <p:tgtEl>
                                          <p:spTgt spid="25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4" st="4"/>
                                            </p:txEl>
                                          </p:spTgt>
                                        </p:tgtEl>
                                        <p:attrNameLst>
                                          <p:attrName>style.visibility</p:attrName>
                                        </p:attrNameLst>
                                      </p:cBhvr>
                                      <p:to>
                                        <p:strVal val="visible"/>
                                      </p:to>
                                    </p:set>
                                    <p:anim calcmode="lin" valueType="num">
                                      <p:cBhvr additive="base">
                                        <p:cTn dur="500"/>
                                        <p:tgtEl>
                                          <p:spTgt spid="25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5" st="5"/>
                                            </p:txEl>
                                          </p:spTgt>
                                        </p:tgtEl>
                                        <p:attrNameLst>
                                          <p:attrName>style.visibility</p:attrName>
                                        </p:attrNameLst>
                                      </p:cBhvr>
                                      <p:to>
                                        <p:strVal val="visible"/>
                                      </p:to>
                                    </p:set>
                                    <p:anim calcmode="lin" valueType="num">
                                      <p:cBhvr additive="base">
                                        <p:cTn dur="500"/>
                                        <p:tgtEl>
                                          <p:spTgt spid="25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6" st="6"/>
                                            </p:txEl>
                                          </p:spTgt>
                                        </p:tgtEl>
                                        <p:attrNameLst>
                                          <p:attrName>style.visibility</p:attrName>
                                        </p:attrNameLst>
                                      </p:cBhvr>
                                      <p:to>
                                        <p:strVal val="visible"/>
                                      </p:to>
                                    </p:set>
                                    <p:anim calcmode="lin" valueType="num">
                                      <p:cBhvr additive="base">
                                        <p:cTn dur="500"/>
                                        <p:tgtEl>
                                          <p:spTgt spid="25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7" st="7"/>
                                            </p:txEl>
                                          </p:spTgt>
                                        </p:tgtEl>
                                        <p:attrNameLst>
                                          <p:attrName>style.visibility</p:attrName>
                                        </p:attrNameLst>
                                      </p:cBhvr>
                                      <p:to>
                                        <p:strVal val="visible"/>
                                      </p:to>
                                    </p:set>
                                    <p:anim calcmode="lin" valueType="num">
                                      <p:cBhvr additive="base">
                                        <p:cTn dur="500"/>
                                        <p:tgtEl>
                                          <p:spTgt spid="25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3">
                                            <p:txEl>
                                              <p:pRg end="8" st="8"/>
                                            </p:txEl>
                                          </p:spTgt>
                                        </p:tgtEl>
                                        <p:attrNameLst>
                                          <p:attrName>style.visibility</p:attrName>
                                        </p:attrNameLst>
                                      </p:cBhvr>
                                      <p:to>
                                        <p:strVal val="visible"/>
                                      </p:to>
                                    </p:set>
                                    <p:anim calcmode="lin" valueType="num">
                                      <p:cBhvr additive="base">
                                        <p:cTn dur="500"/>
                                        <p:tgtEl>
                                          <p:spTgt spid="25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animEffect filter="fade" transition="in">
                                      <p:cBhvr>
                                        <p:cTn dur="500"/>
                                        <p:tgtEl>
                                          <p:spTgt spid="254">
                                            <p:txEl>
                                              <p:pRg end="0" st="0"/>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animEffect filter="fade" transition="in">
                                      <p:cBhvr>
                                        <p:cTn dur="500"/>
                                        <p:tgtEl>
                                          <p:spTgt spid="254">
                                            <p:txEl>
                                              <p:pRg end="1" st="1"/>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254">
                                            <p:txEl>
                                              <p:pRg end="2" st="2"/>
                                            </p:txEl>
                                          </p:spTgt>
                                        </p:tgtEl>
                                        <p:attrNameLst>
                                          <p:attrName>style.visibility</p:attrName>
                                        </p:attrNameLst>
                                      </p:cBhvr>
                                      <p:to>
                                        <p:strVal val="visible"/>
                                      </p:to>
                                    </p:set>
                                    <p:animEffect filter="fade" transition="in">
                                      <p:cBhvr>
                                        <p:cTn dur="500"/>
                                        <p:tgtEl>
                                          <p:spTgt spid="254">
                                            <p:txEl>
                                              <p:pRg end="2" st="2"/>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254">
                                            <p:txEl>
                                              <p:pRg end="3" st="3"/>
                                            </p:txEl>
                                          </p:spTgt>
                                        </p:tgtEl>
                                        <p:attrNameLst>
                                          <p:attrName>style.visibility</p:attrName>
                                        </p:attrNameLst>
                                      </p:cBhvr>
                                      <p:to>
                                        <p:strVal val="visible"/>
                                      </p:to>
                                    </p:set>
                                    <p:animEffect filter="fade" transition="in">
                                      <p:cBhvr>
                                        <p:cTn dur="500"/>
                                        <p:tgtEl>
                                          <p:spTgt spid="254">
                                            <p:txEl>
                                              <p:pRg end="3" st="3"/>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254">
                                            <p:txEl>
                                              <p:pRg end="4" st="4"/>
                                            </p:txEl>
                                          </p:spTgt>
                                        </p:tgtEl>
                                        <p:attrNameLst>
                                          <p:attrName>style.visibility</p:attrName>
                                        </p:attrNameLst>
                                      </p:cBhvr>
                                      <p:to>
                                        <p:strVal val="visible"/>
                                      </p:to>
                                    </p:set>
                                    <p:animEffect filter="fade" transition="in">
                                      <p:cBhvr>
                                        <p:cTn dur="500"/>
                                        <p:tgtEl>
                                          <p:spTgt spid="254">
                                            <p:txEl>
                                              <p:pRg end="4" st="4"/>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254">
                                            <p:txEl>
                                              <p:pRg end="5" st="5"/>
                                            </p:txEl>
                                          </p:spTgt>
                                        </p:tgtEl>
                                        <p:attrNameLst>
                                          <p:attrName>style.visibility</p:attrName>
                                        </p:attrNameLst>
                                      </p:cBhvr>
                                      <p:to>
                                        <p:strVal val="visible"/>
                                      </p:to>
                                    </p:set>
                                    <p:animEffect filter="fade" transition="in">
                                      <p:cBhvr>
                                        <p:cTn dur="500"/>
                                        <p:tgtEl>
                                          <p:spTgt spid="254">
                                            <p:txEl>
                                              <p:pRg end="5" st="5"/>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254">
                                            <p:txEl>
                                              <p:pRg end="6" st="6"/>
                                            </p:txEl>
                                          </p:spTgt>
                                        </p:tgtEl>
                                        <p:attrNameLst>
                                          <p:attrName>style.visibility</p:attrName>
                                        </p:attrNameLst>
                                      </p:cBhvr>
                                      <p:to>
                                        <p:strVal val="visible"/>
                                      </p:to>
                                    </p:set>
                                    <p:animEffect filter="fade" transition="in">
                                      <p:cBhvr>
                                        <p:cTn dur="500"/>
                                        <p:tgtEl>
                                          <p:spTgt spid="254">
                                            <p:txEl>
                                              <p:pRg end="6" st="6"/>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254">
                                            <p:txEl>
                                              <p:pRg end="7" st="7"/>
                                            </p:txEl>
                                          </p:spTgt>
                                        </p:tgtEl>
                                        <p:attrNameLst>
                                          <p:attrName>style.visibility</p:attrName>
                                        </p:attrNameLst>
                                      </p:cBhvr>
                                      <p:to>
                                        <p:strVal val="visible"/>
                                      </p:to>
                                    </p:set>
                                    <p:animEffect filter="fade" transition="in">
                                      <p:cBhvr>
                                        <p:cTn dur="500"/>
                                        <p:tgtEl>
                                          <p:spTgt spid="254">
                                            <p:txEl>
                                              <p:pRg end="7" st="7"/>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254">
                                            <p:txEl>
                                              <p:pRg end="8" st="8"/>
                                            </p:txEl>
                                          </p:spTgt>
                                        </p:tgtEl>
                                        <p:attrNameLst>
                                          <p:attrName>style.visibility</p:attrName>
                                        </p:attrNameLst>
                                      </p:cBhvr>
                                      <p:to>
                                        <p:strVal val="visible"/>
                                      </p:to>
                                    </p:set>
                                    <p:animEffect filter="fade" transition="in">
                                      <p:cBhvr>
                                        <p:cTn dur="500"/>
                                        <p:tgtEl>
                                          <p:spTgt spid="254">
                                            <p:txEl>
                                              <p:pRg end="8" st="8"/>
                                            </p:txEl>
                                          </p:spTgt>
                                        </p:tgtEl>
                                      </p:cBhvr>
                                    </p:animEffect>
                                  </p:childTnLst>
                                </p:cTn>
                              </p:par>
                            </p:childTnLst>
                          </p:cTn>
                        </p:par>
                        <p:par>
                          <p:cTn fill="hold">
                            <p:stCondLst>
                              <p:cond delay="19500"/>
                            </p:stCondLst>
                            <p:childTnLst>
                              <p:par>
                                <p:cTn fill="hold" nodeType="afterEffect" presetClass="entr" presetID="10" presetSubtype="0">
                                  <p:stCondLst>
                                    <p:cond delay="25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childTnLst>
                          </p:cTn>
                        </p:par>
                        <p:par>
                          <p:cTn fill="hold">
                            <p:stCondLst>
                              <p:cond delay="20000"/>
                            </p:stCondLst>
                            <p:childTnLst>
                              <p:par>
                                <p:cTn fill="hold" nodeType="afterEffect" presetClass="entr" presetID="2" presetSubtype="4">
                                  <p:stCondLst>
                                    <p:cond delay="250"/>
                                  </p:stCondLst>
                                  <p:childTnLst>
                                    <p:set>
                                      <p:cBhvr>
                                        <p:cTn dur="1" fill="hold">
                                          <p:stCondLst>
                                            <p:cond delay="0"/>
                                          </p:stCondLst>
                                        </p:cTn>
                                        <p:tgtEl>
                                          <p:spTgt spid="256">
                                            <p:txEl>
                                              <p:pRg end="0" st="0"/>
                                            </p:txEl>
                                          </p:spTgt>
                                        </p:tgtEl>
                                        <p:attrNameLst>
                                          <p:attrName>style.visibility</p:attrName>
                                        </p:attrNameLst>
                                      </p:cBhvr>
                                      <p:to>
                                        <p:strVal val="visible"/>
                                      </p:to>
                                    </p:set>
                                    <p:anim calcmode="lin" valueType="num">
                                      <p:cBhvr additive="base">
                                        <p:cTn dur="500"/>
                                        <p:tgtEl>
                                          <p:spTgt spid="25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2" presetSubtype="4">
                                  <p:stCondLst>
                                    <p:cond delay="250"/>
                                  </p:stCondLst>
                                  <p:childTnLst>
                                    <p:set>
                                      <p:cBhvr>
                                        <p:cTn dur="1" fill="hold">
                                          <p:stCondLst>
                                            <p:cond delay="0"/>
                                          </p:stCondLst>
                                        </p:cTn>
                                        <p:tgtEl>
                                          <p:spTgt spid="256">
                                            <p:txEl>
                                              <p:pRg end="1" st="1"/>
                                            </p:txEl>
                                          </p:spTgt>
                                        </p:tgtEl>
                                        <p:attrNameLst>
                                          <p:attrName>style.visibility</p:attrName>
                                        </p:attrNameLst>
                                      </p:cBhvr>
                                      <p:to>
                                        <p:strVal val="visible"/>
                                      </p:to>
                                    </p:set>
                                    <p:anim calcmode="lin" valueType="num">
                                      <p:cBhvr additive="base">
                                        <p:cTn dur="500"/>
                                        <p:tgtEl>
                                          <p:spTgt spid="25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0"/>
                            </p:stCondLst>
                            <p:childTnLst>
                              <p:par>
                                <p:cTn fill="hold" nodeType="afterEffect" presetClass="entr" presetID="2" presetSubtype="4">
                                  <p:stCondLst>
                                    <p:cond delay="250"/>
                                  </p:stCondLst>
                                  <p:childTnLst>
                                    <p:set>
                                      <p:cBhvr>
                                        <p:cTn dur="1" fill="hold">
                                          <p:stCondLst>
                                            <p:cond delay="0"/>
                                          </p:stCondLst>
                                        </p:cTn>
                                        <p:tgtEl>
                                          <p:spTgt spid="256">
                                            <p:txEl>
                                              <p:pRg end="2" st="2"/>
                                            </p:txEl>
                                          </p:spTgt>
                                        </p:tgtEl>
                                        <p:attrNameLst>
                                          <p:attrName>style.visibility</p:attrName>
                                        </p:attrNameLst>
                                      </p:cBhvr>
                                      <p:to>
                                        <p:strVal val="visible"/>
                                      </p:to>
                                    </p:set>
                                    <p:anim calcmode="lin" valueType="num">
                                      <p:cBhvr additive="base">
                                        <p:cTn dur="500"/>
                                        <p:tgtEl>
                                          <p:spTgt spid="25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500"/>
                            </p:stCondLst>
                            <p:childTnLst>
                              <p:par>
                                <p:cTn fill="hold" nodeType="afterEffect" presetClass="entr" presetID="2" presetSubtype="4">
                                  <p:stCondLst>
                                    <p:cond delay="250"/>
                                  </p:stCondLst>
                                  <p:childTnLst>
                                    <p:set>
                                      <p:cBhvr>
                                        <p:cTn dur="1" fill="hold">
                                          <p:stCondLst>
                                            <p:cond delay="0"/>
                                          </p:stCondLst>
                                        </p:cTn>
                                        <p:tgtEl>
                                          <p:spTgt spid="256">
                                            <p:txEl>
                                              <p:pRg end="3" st="3"/>
                                            </p:txEl>
                                          </p:spTgt>
                                        </p:tgtEl>
                                        <p:attrNameLst>
                                          <p:attrName>style.visibility</p:attrName>
                                        </p:attrNameLst>
                                      </p:cBhvr>
                                      <p:to>
                                        <p:strVal val="visible"/>
                                      </p:to>
                                    </p:set>
                                    <p:anim calcmode="lin" valueType="num">
                                      <p:cBhvr additive="base">
                                        <p:cTn dur="500"/>
                                        <p:tgtEl>
                                          <p:spTgt spid="25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000"/>
                            </p:stCondLst>
                            <p:childTnLst>
                              <p:par>
                                <p:cTn fill="hold" nodeType="afterEffect" presetClass="entr" presetID="2" presetSubtype="4">
                                  <p:stCondLst>
                                    <p:cond delay="250"/>
                                  </p:stCondLst>
                                  <p:childTnLst>
                                    <p:set>
                                      <p:cBhvr>
                                        <p:cTn dur="1" fill="hold">
                                          <p:stCondLst>
                                            <p:cond delay="0"/>
                                          </p:stCondLst>
                                        </p:cTn>
                                        <p:tgtEl>
                                          <p:spTgt spid="256">
                                            <p:txEl>
                                              <p:pRg end="4" st="4"/>
                                            </p:txEl>
                                          </p:spTgt>
                                        </p:tgtEl>
                                        <p:attrNameLst>
                                          <p:attrName>style.visibility</p:attrName>
                                        </p:attrNameLst>
                                      </p:cBhvr>
                                      <p:to>
                                        <p:strVal val="visible"/>
                                      </p:to>
                                    </p:set>
                                    <p:anim calcmode="lin" valueType="num">
                                      <p:cBhvr additive="base">
                                        <p:cTn dur="500"/>
                                        <p:tgtEl>
                                          <p:spTgt spid="25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500"/>
                            </p:stCondLst>
                            <p:childTnLst>
                              <p:par>
                                <p:cTn fill="hold" nodeType="afterEffect" presetClass="entr" presetID="2" presetSubtype="4">
                                  <p:stCondLst>
                                    <p:cond delay="250"/>
                                  </p:stCondLst>
                                  <p:childTnLst>
                                    <p:set>
                                      <p:cBhvr>
                                        <p:cTn dur="1" fill="hold">
                                          <p:stCondLst>
                                            <p:cond delay="0"/>
                                          </p:stCondLst>
                                        </p:cTn>
                                        <p:tgtEl>
                                          <p:spTgt spid="256">
                                            <p:txEl>
                                              <p:pRg end="5" st="5"/>
                                            </p:txEl>
                                          </p:spTgt>
                                        </p:tgtEl>
                                        <p:attrNameLst>
                                          <p:attrName>style.visibility</p:attrName>
                                        </p:attrNameLst>
                                      </p:cBhvr>
                                      <p:to>
                                        <p:strVal val="visible"/>
                                      </p:to>
                                    </p:set>
                                    <p:anim calcmode="lin" valueType="num">
                                      <p:cBhvr additive="base">
                                        <p:cTn dur="500"/>
                                        <p:tgtEl>
                                          <p:spTgt spid="25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3000"/>
                            </p:stCondLst>
                            <p:childTnLst>
                              <p:par>
                                <p:cTn fill="hold" nodeType="afterEffect" presetClass="entr" presetID="2" presetSubtype="4">
                                  <p:stCondLst>
                                    <p:cond delay="250"/>
                                  </p:stCondLst>
                                  <p:childTnLst>
                                    <p:set>
                                      <p:cBhvr>
                                        <p:cTn dur="1" fill="hold">
                                          <p:stCondLst>
                                            <p:cond delay="0"/>
                                          </p:stCondLst>
                                        </p:cTn>
                                        <p:tgtEl>
                                          <p:spTgt spid="256">
                                            <p:txEl>
                                              <p:pRg end="6" st="6"/>
                                            </p:txEl>
                                          </p:spTgt>
                                        </p:tgtEl>
                                        <p:attrNameLst>
                                          <p:attrName>style.visibility</p:attrName>
                                        </p:attrNameLst>
                                      </p:cBhvr>
                                      <p:to>
                                        <p:strVal val="visible"/>
                                      </p:to>
                                    </p:set>
                                    <p:anim calcmode="lin" valueType="num">
                                      <p:cBhvr additive="base">
                                        <p:cTn dur="500"/>
                                        <p:tgtEl>
                                          <p:spTgt spid="25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3500"/>
                            </p:stCondLst>
                            <p:childTnLst>
                              <p:par>
                                <p:cTn fill="hold" nodeType="afterEffect" presetClass="entr" presetID="2" presetSubtype="4">
                                  <p:stCondLst>
                                    <p:cond delay="250"/>
                                  </p:stCondLst>
                                  <p:childTnLst>
                                    <p:set>
                                      <p:cBhvr>
                                        <p:cTn dur="1" fill="hold">
                                          <p:stCondLst>
                                            <p:cond delay="0"/>
                                          </p:stCondLst>
                                        </p:cTn>
                                        <p:tgtEl>
                                          <p:spTgt spid="256">
                                            <p:txEl>
                                              <p:pRg end="7" st="7"/>
                                            </p:txEl>
                                          </p:spTgt>
                                        </p:tgtEl>
                                        <p:attrNameLst>
                                          <p:attrName>style.visibility</p:attrName>
                                        </p:attrNameLst>
                                      </p:cBhvr>
                                      <p:to>
                                        <p:strVal val="visible"/>
                                      </p:to>
                                    </p:set>
                                    <p:anim calcmode="lin" valueType="num">
                                      <p:cBhvr additive="base">
                                        <p:cTn dur="500"/>
                                        <p:tgtEl>
                                          <p:spTgt spid="25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000"/>
                            </p:stCondLst>
                            <p:childTnLst>
                              <p:par>
                                <p:cTn fill="hold" nodeType="afterEffect" presetClass="entr" presetID="2" presetSubtype="4">
                                  <p:stCondLst>
                                    <p:cond delay="250"/>
                                  </p:stCondLst>
                                  <p:childTnLst>
                                    <p:set>
                                      <p:cBhvr>
                                        <p:cTn dur="1" fill="hold">
                                          <p:stCondLst>
                                            <p:cond delay="0"/>
                                          </p:stCondLst>
                                        </p:cTn>
                                        <p:tgtEl>
                                          <p:spTgt spid="256">
                                            <p:txEl>
                                              <p:pRg end="8" st="8"/>
                                            </p:txEl>
                                          </p:spTgt>
                                        </p:tgtEl>
                                        <p:attrNameLst>
                                          <p:attrName>style.visibility</p:attrName>
                                        </p:attrNameLst>
                                      </p:cBhvr>
                                      <p:to>
                                        <p:strVal val="visible"/>
                                      </p:to>
                                    </p:set>
                                    <p:anim calcmode="lin" valueType="num">
                                      <p:cBhvr additive="base">
                                        <p:cTn dur="500"/>
                                        <p:tgtEl>
                                          <p:spTgt spid="25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0" st="0"/>
                                            </p:txEl>
                                          </p:spTgt>
                                        </p:tgtEl>
                                        <p:attrNameLst>
                                          <p:attrName>style.visibility</p:attrName>
                                        </p:attrNameLst>
                                      </p:cBhvr>
                                      <p:to>
                                        <p:strVal val="visible"/>
                                      </p:to>
                                    </p:set>
                                    <p:anim calcmode="lin" valueType="num">
                                      <p:cBhvr additive="base">
                                        <p:cTn dur="500"/>
                                        <p:tgtEl>
                                          <p:spTgt spid="25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1" st="1"/>
                                            </p:txEl>
                                          </p:spTgt>
                                        </p:tgtEl>
                                        <p:attrNameLst>
                                          <p:attrName>style.visibility</p:attrName>
                                        </p:attrNameLst>
                                      </p:cBhvr>
                                      <p:to>
                                        <p:strVal val="visible"/>
                                      </p:to>
                                    </p:set>
                                    <p:anim calcmode="lin" valueType="num">
                                      <p:cBhvr additive="base">
                                        <p:cTn dur="500"/>
                                        <p:tgtEl>
                                          <p:spTgt spid="25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2" st="2"/>
                                            </p:txEl>
                                          </p:spTgt>
                                        </p:tgtEl>
                                        <p:attrNameLst>
                                          <p:attrName>style.visibility</p:attrName>
                                        </p:attrNameLst>
                                      </p:cBhvr>
                                      <p:to>
                                        <p:strVal val="visible"/>
                                      </p:to>
                                    </p:set>
                                    <p:anim calcmode="lin" valueType="num">
                                      <p:cBhvr additive="base">
                                        <p:cTn dur="500"/>
                                        <p:tgtEl>
                                          <p:spTgt spid="25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3" st="3"/>
                                            </p:txEl>
                                          </p:spTgt>
                                        </p:tgtEl>
                                        <p:attrNameLst>
                                          <p:attrName>style.visibility</p:attrName>
                                        </p:attrNameLst>
                                      </p:cBhvr>
                                      <p:to>
                                        <p:strVal val="visible"/>
                                      </p:to>
                                    </p:set>
                                    <p:anim calcmode="lin" valueType="num">
                                      <p:cBhvr additive="base">
                                        <p:cTn dur="500"/>
                                        <p:tgtEl>
                                          <p:spTgt spid="25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4" st="4"/>
                                            </p:txEl>
                                          </p:spTgt>
                                        </p:tgtEl>
                                        <p:attrNameLst>
                                          <p:attrName>style.visibility</p:attrName>
                                        </p:attrNameLst>
                                      </p:cBhvr>
                                      <p:to>
                                        <p:strVal val="visible"/>
                                      </p:to>
                                    </p:set>
                                    <p:anim calcmode="lin" valueType="num">
                                      <p:cBhvr additive="base">
                                        <p:cTn dur="500"/>
                                        <p:tgtEl>
                                          <p:spTgt spid="25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5" st="5"/>
                                            </p:txEl>
                                          </p:spTgt>
                                        </p:tgtEl>
                                        <p:attrNameLst>
                                          <p:attrName>style.visibility</p:attrName>
                                        </p:attrNameLst>
                                      </p:cBhvr>
                                      <p:to>
                                        <p:strVal val="visible"/>
                                      </p:to>
                                    </p:set>
                                    <p:anim calcmode="lin" valueType="num">
                                      <p:cBhvr additive="base">
                                        <p:cTn dur="500"/>
                                        <p:tgtEl>
                                          <p:spTgt spid="25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6" st="6"/>
                                            </p:txEl>
                                          </p:spTgt>
                                        </p:tgtEl>
                                        <p:attrNameLst>
                                          <p:attrName>style.visibility</p:attrName>
                                        </p:attrNameLst>
                                      </p:cBhvr>
                                      <p:to>
                                        <p:strVal val="visible"/>
                                      </p:to>
                                    </p:set>
                                    <p:anim calcmode="lin" valueType="num">
                                      <p:cBhvr additive="base">
                                        <p:cTn dur="500"/>
                                        <p:tgtEl>
                                          <p:spTgt spid="25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7" st="7"/>
                                            </p:txEl>
                                          </p:spTgt>
                                        </p:tgtEl>
                                        <p:attrNameLst>
                                          <p:attrName>style.visibility</p:attrName>
                                        </p:attrNameLst>
                                      </p:cBhvr>
                                      <p:to>
                                        <p:strVal val="visible"/>
                                      </p:to>
                                    </p:set>
                                    <p:anim calcmode="lin" valueType="num">
                                      <p:cBhvr additive="base">
                                        <p:cTn dur="500"/>
                                        <p:tgtEl>
                                          <p:spTgt spid="25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57">
                                            <p:txEl>
                                              <p:pRg end="8" st="8"/>
                                            </p:txEl>
                                          </p:spTgt>
                                        </p:tgtEl>
                                        <p:attrNameLst>
                                          <p:attrName>style.visibility</p:attrName>
                                        </p:attrNameLst>
                                      </p:cBhvr>
                                      <p:to>
                                        <p:strVal val="visible"/>
                                      </p:to>
                                    </p:set>
                                    <p:anim calcmode="lin" valueType="num">
                                      <p:cBhvr additive="base">
                                        <p:cTn dur="500"/>
                                        <p:tgtEl>
                                          <p:spTgt spid="25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animEffect filter="fade" transition="in">
                                      <p:cBhvr>
                                        <p:cTn dur="500"/>
                                        <p:tgtEl>
                                          <p:spTgt spid="258">
                                            <p:txEl>
                                              <p:pRg end="0" st="0"/>
                                            </p:txEl>
                                          </p:spTgt>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258">
                                            <p:txEl>
                                              <p:pRg end="1" st="1"/>
                                            </p:txEl>
                                          </p:spTgt>
                                        </p:tgtEl>
                                        <p:attrNameLst>
                                          <p:attrName>style.visibility</p:attrName>
                                        </p:attrNameLst>
                                      </p:cBhvr>
                                      <p:to>
                                        <p:strVal val="visible"/>
                                      </p:to>
                                    </p:set>
                                    <p:animEffect filter="fade" transition="in">
                                      <p:cBhvr>
                                        <p:cTn dur="500"/>
                                        <p:tgtEl>
                                          <p:spTgt spid="258">
                                            <p:txEl>
                                              <p:pRg end="1" st="1"/>
                                            </p:txEl>
                                          </p:spTgt>
                                        </p:tgtEl>
                                      </p:cBhvr>
                                    </p:animEffect>
                                  </p:childTnLst>
                                </p:cTn>
                              </p:par>
                            </p:childTnLst>
                          </p:cTn>
                        </p:par>
                        <p:par>
                          <p:cTn fill="hold">
                            <p:stCondLst>
                              <p:cond delay="25500"/>
                            </p:stCondLst>
                            <p:childTnLst>
                              <p:par>
                                <p:cTn fill="hold" nodeType="afterEffect" presetClass="entr" presetID="10" presetSubtype="0">
                                  <p:stCondLst>
                                    <p:cond delay="0"/>
                                  </p:stCondLst>
                                  <p:childTnLst>
                                    <p:set>
                                      <p:cBhvr>
                                        <p:cTn dur="1" fill="hold">
                                          <p:stCondLst>
                                            <p:cond delay="0"/>
                                          </p:stCondLst>
                                        </p:cTn>
                                        <p:tgtEl>
                                          <p:spTgt spid="258">
                                            <p:txEl>
                                              <p:pRg end="2" st="2"/>
                                            </p:txEl>
                                          </p:spTgt>
                                        </p:tgtEl>
                                        <p:attrNameLst>
                                          <p:attrName>style.visibility</p:attrName>
                                        </p:attrNameLst>
                                      </p:cBhvr>
                                      <p:to>
                                        <p:strVal val="visible"/>
                                      </p:to>
                                    </p:set>
                                    <p:animEffect filter="fade" transition="in">
                                      <p:cBhvr>
                                        <p:cTn dur="500"/>
                                        <p:tgtEl>
                                          <p:spTgt spid="258">
                                            <p:txEl>
                                              <p:pRg end="2" st="2"/>
                                            </p:txEl>
                                          </p:spTgt>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258">
                                            <p:txEl>
                                              <p:pRg end="3" st="3"/>
                                            </p:txEl>
                                          </p:spTgt>
                                        </p:tgtEl>
                                        <p:attrNameLst>
                                          <p:attrName>style.visibility</p:attrName>
                                        </p:attrNameLst>
                                      </p:cBhvr>
                                      <p:to>
                                        <p:strVal val="visible"/>
                                      </p:to>
                                    </p:set>
                                    <p:animEffect filter="fade" transition="in">
                                      <p:cBhvr>
                                        <p:cTn dur="500"/>
                                        <p:tgtEl>
                                          <p:spTgt spid="258">
                                            <p:txEl>
                                              <p:pRg end="3" st="3"/>
                                            </p:txEl>
                                          </p:spTgt>
                                        </p:tgtEl>
                                      </p:cBhvr>
                                    </p:animEffect>
                                  </p:childTnLst>
                                </p:cTn>
                              </p:par>
                            </p:childTnLst>
                          </p:cTn>
                        </p:par>
                        <p:par>
                          <p:cTn fill="hold">
                            <p:stCondLst>
                              <p:cond delay="26500"/>
                            </p:stCondLst>
                            <p:childTnLst>
                              <p:par>
                                <p:cTn fill="hold" nodeType="afterEffect" presetClass="entr" presetID="10" presetSubtype="0">
                                  <p:stCondLst>
                                    <p:cond delay="0"/>
                                  </p:stCondLst>
                                  <p:childTnLst>
                                    <p:set>
                                      <p:cBhvr>
                                        <p:cTn dur="1" fill="hold">
                                          <p:stCondLst>
                                            <p:cond delay="0"/>
                                          </p:stCondLst>
                                        </p:cTn>
                                        <p:tgtEl>
                                          <p:spTgt spid="258">
                                            <p:txEl>
                                              <p:pRg end="4" st="4"/>
                                            </p:txEl>
                                          </p:spTgt>
                                        </p:tgtEl>
                                        <p:attrNameLst>
                                          <p:attrName>style.visibility</p:attrName>
                                        </p:attrNameLst>
                                      </p:cBhvr>
                                      <p:to>
                                        <p:strVal val="visible"/>
                                      </p:to>
                                    </p:set>
                                    <p:animEffect filter="fade" transition="in">
                                      <p:cBhvr>
                                        <p:cTn dur="500"/>
                                        <p:tgtEl>
                                          <p:spTgt spid="258">
                                            <p:txEl>
                                              <p:pRg end="4" st="4"/>
                                            </p:txEl>
                                          </p:spTgt>
                                        </p:tgtEl>
                                      </p:cBhvr>
                                    </p:animEffect>
                                  </p:childTnLst>
                                </p:cTn>
                              </p:par>
                            </p:childTnLst>
                          </p:cTn>
                        </p:par>
                        <p:par>
                          <p:cTn fill="hold">
                            <p:stCondLst>
                              <p:cond delay="27000"/>
                            </p:stCondLst>
                            <p:childTnLst>
                              <p:par>
                                <p:cTn fill="hold" nodeType="afterEffect" presetClass="entr" presetID="10" presetSubtype="0">
                                  <p:stCondLst>
                                    <p:cond delay="0"/>
                                  </p:stCondLst>
                                  <p:childTnLst>
                                    <p:set>
                                      <p:cBhvr>
                                        <p:cTn dur="1" fill="hold">
                                          <p:stCondLst>
                                            <p:cond delay="0"/>
                                          </p:stCondLst>
                                        </p:cTn>
                                        <p:tgtEl>
                                          <p:spTgt spid="258">
                                            <p:txEl>
                                              <p:pRg end="5" st="5"/>
                                            </p:txEl>
                                          </p:spTgt>
                                        </p:tgtEl>
                                        <p:attrNameLst>
                                          <p:attrName>style.visibility</p:attrName>
                                        </p:attrNameLst>
                                      </p:cBhvr>
                                      <p:to>
                                        <p:strVal val="visible"/>
                                      </p:to>
                                    </p:set>
                                    <p:animEffect filter="fade" transition="in">
                                      <p:cBhvr>
                                        <p:cTn dur="500"/>
                                        <p:tgtEl>
                                          <p:spTgt spid="258">
                                            <p:txEl>
                                              <p:pRg end="5" st="5"/>
                                            </p:txEl>
                                          </p:spTgt>
                                        </p:tgtEl>
                                      </p:cBhvr>
                                    </p:animEffect>
                                  </p:childTnLst>
                                </p:cTn>
                              </p:par>
                            </p:childTnLst>
                          </p:cTn>
                        </p:par>
                        <p:par>
                          <p:cTn fill="hold">
                            <p:stCondLst>
                              <p:cond delay="27500"/>
                            </p:stCondLst>
                            <p:childTnLst>
                              <p:par>
                                <p:cTn fill="hold" nodeType="afterEffect" presetClass="entr" presetID="10" presetSubtype="0">
                                  <p:stCondLst>
                                    <p:cond delay="0"/>
                                  </p:stCondLst>
                                  <p:childTnLst>
                                    <p:set>
                                      <p:cBhvr>
                                        <p:cTn dur="1" fill="hold">
                                          <p:stCondLst>
                                            <p:cond delay="0"/>
                                          </p:stCondLst>
                                        </p:cTn>
                                        <p:tgtEl>
                                          <p:spTgt spid="258">
                                            <p:txEl>
                                              <p:pRg end="6" st="6"/>
                                            </p:txEl>
                                          </p:spTgt>
                                        </p:tgtEl>
                                        <p:attrNameLst>
                                          <p:attrName>style.visibility</p:attrName>
                                        </p:attrNameLst>
                                      </p:cBhvr>
                                      <p:to>
                                        <p:strVal val="visible"/>
                                      </p:to>
                                    </p:set>
                                    <p:animEffect filter="fade" transition="in">
                                      <p:cBhvr>
                                        <p:cTn dur="500"/>
                                        <p:tgtEl>
                                          <p:spTgt spid="258">
                                            <p:txEl>
                                              <p:pRg end="6" st="6"/>
                                            </p:txEl>
                                          </p:spTgt>
                                        </p:tgtEl>
                                      </p:cBhvr>
                                    </p:animEffect>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258">
                                            <p:txEl>
                                              <p:pRg end="7" st="7"/>
                                            </p:txEl>
                                          </p:spTgt>
                                        </p:tgtEl>
                                        <p:attrNameLst>
                                          <p:attrName>style.visibility</p:attrName>
                                        </p:attrNameLst>
                                      </p:cBhvr>
                                      <p:to>
                                        <p:strVal val="visible"/>
                                      </p:to>
                                    </p:set>
                                    <p:animEffect filter="fade" transition="in">
                                      <p:cBhvr>
                                        <p:cTn dur="500"/>
                                        <p:tgtEl>
                                          <p:spTgt spid="258">
                                            <p:txEl>
                                              <p:pRg end="7" st="7"/>
                                            </p:txEl>
                                          </p:spTgt>
                                        </p:tgtEl>
                                      </p:cBhvr>
                                    </p:animEffect>
                                  </p:childTnLst>
                                </p:cTn>
                              </p:par>
                            </p:childTnLst>
                          </p:cTn>
                        </p:par>
                        <p:par>
                          <p:cTn fill="hold">
                            <p:stCondLst>
                              <p:cond delay="28500"/>
                            </p:stCondLst>
                            <p:childTnLst>
                              <p:par>
                                <p:cTn fill="hold" nodeType="afterEffect" presetClass="entr" presetID="10" presetSubtype="0">
                                  <p:stCondLst>
                                    <p:cond delay="0"/>
                                  </p:stCondLst>
                                  <p:childTnLst>
                                    <p:set>
                                      <p:cBhvr>
                                        <p:cTn dur="1" fill="hold">
                                          <p:stCondLst>
                                            <p:cond delay="0"/>
                                          </p:stCondLst>
                                        </p:cTn>
                                        <p:tgtEl>
                                          <p:spTgt spid="258">
                                            <p:txEl>
                                              <p:pRg end="8" st="8"/>
                                            </p:txEl>
                                          </p:spTgt>
                                        </p:tgtEl>
                                        <p:attrNameLst>
                                          <p:attrName>style.visibility</p:attrName>
                                        </p:attrNameLst>
                                      </p:cBhvr>
                                      <p:to>
                                        <p:strVal val="visible"/>
                                      </p:to>
                                    </p:set>
                                    <p:animEffect filter="fade" transition="in">
                                      <p:cBhvr>
                                        <p:cTn dur="500"/>
                                        <p:tgtEl>
                                          <p:spTgt spid="258">
                                            <p:txEl>
                                              <p:pRg end="8" st="8"/>
                                            </p:txEl>
                                          </p:spTgt>
                                        </p:tgtEl>
                                      </p:cBhvr>
                                    </p:animEffect>
                                  </p:childTnLst>
                                </p:cTn>
                              </p:par>
                            </p:childTnLst>
                          </p:cTn>
                        </p:par>
                        <p:par>
                          <p:cTn fill="hold">
                            <p:stCondLst>
                              <p:cond delay="29000"/>
                            </p:stCondLst>
                            <p:childTnLst>
                              <p:par>
                                <p:cTn fill="hold" nodeType="afterEffect" presetClass="entr" presetID="10" presetSubtype="0">
                                  <p:stCondLst>
                                    <p:cond delay="25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childTnLst>
                          </p:cTn>
                        </p:par>
                        <p:par>
                          <p:cTn fill="hold">
                            <p:stCondLst>
                              <p:cond delay="29500"/>
                            </p:stCondLst>
                            <p:childTnLst>
                              <p:par>
                                <p:cTn fill="hold" nodeType="afterEffect" presetClass="entr" presetID="2" presetSubtype="4">
                                  <p:stCondLst>
                                    <p:cond delay="250"/>
                                  </p:stCondLst>
                                  <p:childTnLst>
                                    <p:set>
                                      <p:cBhvr>
                                        <p:cTn dur="1" fill="hold">
                                          <p:stCondLst>
                                            <p:cond delay="0"/>
                                          </p:stCondLst>
                                        </p:cTn>
                                        <p:tgtEl>
                                          <p:spTgt spid="260">
                                            <p:txEl>
                                              <p:pRg end="0" st="0"/>
                                            </p:txEl>
                                          </p:spTgt>
                                        </p:tgtEl>
                                        <p:attrNameLst>
                                          <p:attrName>style.visibility</p:attrName>
                                        </p:attrNameLst>
                                      </p:cBhvr>
                                      <p:to>
                                        <p:strVal val="visible"/>
                                      </p:to>
                                    </p:set>
                                    <p:anim calcmode="lin" valueType="num">
                                      <p:cBhvr additive="base">
                                        <p:cTn dur="500"/>
                                        <p:tgtEl>
                                          <p:spTgt spid="26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0"/>
                            </p:stCondLst>
                            <p:childTnLst>
                              <p:par>
                                <p:cTn fill="hold" nodeType="afterEffect" presetClass="entr" presetID="2" presetSubtype="4">
                                  <p:stCondLst>
                                    <p:cond delay="250"/>
                                  </p:stCondLst>
                                  <p:childTnLst>
                                    <p:set>
                                      <p:cBhvr>
                                        <p:cTn dur="1" fill="hold">
                                          <p:stCondLst>
                                            <p:cond delay="0"/>
                                          </p:stCondLst>
                                        </p:cTn>
                                        <p:tgtEl>
                                          <p:spTgt spid="260">
                                            <p:txEl>
                                              <p:pRg end="1" st="1"/>
                                            </p:txEl>
                                          </p:spTgt>
                                        </p:tgtEl>
                                        <p:attrNameLst>
                                          <p:attrName>style.visibility</p:attrName>
                                        </p:attrNameLst>
                                      </p:cBhvr>
                                      <p:to>
                                        <p:strVal val="visible"/>
                                      </p:to>
                                    </p:set>
                                    <p:anim calcmode="lin" valueType="num">
                                      <p:cBhvr additive="base">
                                        <p:cTn dur="500"/>
                                        <p:tgtEl>
                                          <p:spTgt spid="26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500"/>
                            </p:stCondLst>
                            <p:childTnLst>
                              <p:par>
                                <p:cTn fill="hold" nodeType="afterEffect" presetClass="entr" presetID="2" presetSubtype="4">
                                  <p:stCondLst>
                                    <p:cond delay="250"/>
                                  </p:stCondLst>
                                  <p:childTnLst>
                                    <p:set>
                                      <p:cBhvr>
                                        <p:cTn dur="1" fill="hold">
                                          <p:stCondLst>
                                            <p:cond delay="0"/>
                                          </p:stCondLst>
                                        </p:cTn>
                                        <p:tgtEl>
                                          <p:spTgt spid="260">
                                            <p:txEl>
                                              <p:pRg end="2" st="2"/>
                                            </p:txEl>
                                          </p:spTgt>
                                        </p:tgtEl>
                                        <p:attrNameLst>
                                          <p:attrName>style.visibility</p:attrName>
                                        </p:attrNameLst>
                                      </p:cBhvr>
                                      <p:to>
                                        <p:strVal val="visible"/>
                                      </p:to>
                                    </p:set>
                                    <p:anim calcmode="lin" valueType="num">
                                      <p:cBhvr additive="base">
                                        <p:cTn dur="500"/>
                                        <p:tgtEl>
                                          <p:spTgt spid="26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1000"/>
                            </p:stCondLst>
                            <p:childTnLst>
                              <p:par>
                                <p:cTn fill="hold" nodeType="afterEffect" presetClass="entr" presetID="2" presetSubtype="4">
                                  <p:stCondLst>
                                    <p:cond delay="250"/>
                                  </p:stCondLst>
                                  <p:childTnLst>
                                    <p:set>
                                      <p:cBhvr>
                                        <p:cTn dur="1" fill="hold">
                                          <p:stCondLst>
                                            <p:cond delay="0"/>
                                          </p:stCondLst>
                                        </p:cTn>
                                        <p:tgtEl>
                                          <p:spTgt spid="260">
                                            <p:txEl>
                                              <p:pRg end="3" st="3"/>
                                            </p:txEl>
                                          </p:spTgt>
                                        </p:tgtEl>
                                        <p:attrNameLst>
                                          <p:attrName>style.visibility</p:attrName>
                                        </p:attrNameLst>
                                      </p:cBhvr>
                                      <p:to>
                                        <p:strVal val="visible"/>
                                      </p:to>
                                    </p:set>
                                    <p:anim calcmode="lin" valueType="num">
                                      <p:cBhvr additive="base">
                                        <p:cTn dur="500"/>
                                        <p:tgtEl>
                                          <p:spTgt spid="26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1500"/>
                            </p:stCondLst>
                            <p:childTnLst>
                              <p:par>
                                <p:cTn fill="hold" nodeType="afterEffect" presetClass="entr" presetID="2" presetSubtype="4">
                                  <p:stCondLst>
                                    <p:cond delay="250"/>
                                  </p:stCondLst>
                                  <p:childTnLst>
                                    <p:set>
                                      <p:cBhvr>
                                        <p:cTn dur="1" fill="hold">
                                          <p:stCondLst>
                                            <p:cond delay="0"/>
                                          </p:stCondLst>
                                        </p:cTn>
                                        <p:tgtEl>
                                          <p:spTgt spid="260">
                                            <p:txEl>
                                              <p:pRg end="4" st="4"/>
                                            </p:txEl>
                                          </p:spTgt>
                                        </p:tgtEl>
                                        <p:attrNameLst>
                                          <p:attrName>style.visibility</p:attrName>
                                        </p:attrNameLst>
                                      </p:cBhvr>
                                      <p:to>
                                        <p:strVal val="visible"/>
                                      </p:to>
                                    </p:set>
                                    <p:anim calcmode="lin" valueType="num">
                                      <p:cBhvr additive="base">
                                        <p:cTn dur="500"/>
                                        <p:tgtEl>
                                          <p:spTgt spid="26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2000"/>
                            </p:stCondLst>
                            <p:childTnLst>
                              <p:par>
                                <p:cTn fill="hold" nodeType="afterEffect" presetClass="entr" presetID="2" presetSubtype="4">
                                  <p:stCondLst>
                                    <p:cond delay="250"/>
                                  </p:stCondLst>
                                  <p:childTnLst>
                                    <p:set>
                                      <p:cBhvr>
                                        <p:cTn dur="1" fill="hold">
                                          <p:stCondLst>
                                            <p:cond delay="0"/>
                                          </p:stCondLst>
                                        </p:cTn>
                                        <p:tgtEl>
                                          <p:spTgt spid="260">
                                            <p:txEl>
                                              <p:pRg end="5" st="5"/>
                                            </p:txEl>
                                          </p:spTgt>
                                        </p:tgtEl>
                                        <p:attrNameLst>
                                          <p:attrName>style.visibility</p:attrName>
                                        </p:attrNameLst>
                                      </p:cBhvr>
                                      <p:to>
                                        <p:strVal val="visible"/>
                                      </p:to>
                                    </p:set>
                                    <p:anim calcmode="lin" valueType="num">
                                      <p:cBhvr additive="base">
                                        <p:cTn dur="500"/>
                                        <p:tgtEl>
                                          <p:spTgt spid="26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2500"/>
                            </p:stCondLst>
                            <p:childTnLst>
                              <p:par>
                                <p:cTn fill="hold" nodeType="afterEffect" presetClass="entr" presetID="2" presetSubtype="4">
                                  <p:stCondLst>
                                    <p:cond delay="250"/>
                                  </p:stCondLst>
                                  <p:childTnLst>
                                    <p:set>
                                      <p:cBhvr>
                                        <p:cTn dur="1" fill="hold">
                                          <p:stCondLst>
                                            <p:cond delay="0"/>
                                          </p:stCondLst>
                                        </p:cTn>
                                        <p:tgtEl>
                                          <p:spTgt spid="260">
                                            <p:txEl>
                                              <p:pRg end="6" st="6"/>
                                            </p:txEl>
                                          </p:spTgt>
                                        </p:tgtEl>
                                        <p:attrNameLst>
                                          <p:attrName>style.visibility</p:attrName>
                                        </p:attrNameLst>
                                      </p:cBhvr>
                                      <p:to>
                                        <p:strVal val="visible"/>
                                      </p:to>
                                    </p:set>
                                    <p:anim calcmode="lin" valueType="num">
                                      <p:cBhvr additive="base">
                                        <p:cTn dur="500"/>
                                        <p:tgtEl>
                                          <p:spTgt spid="26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3000"/>
                            </p:stCondLst>
                            <p:childTnLst>
                              <p:par>
                                <p:cTn fill="hold" nodeType="afterEffect" presetClass="entr" presetID="2" presetSubtype="4">
                                  <p:stCondLst>
                                    <p:cond delay="250"/>
                                  </p:stCondLst>
                                  <p:childTnLst>
                                    <p:set>
                                      <p:cBhvr>
                                        <p:cTn dur="1" fill="hold">
                                          <p:stCondLst>
                                            <p:cond delay="0"/>
                                          </p:stCondLst>
                                        </p:cTn>
                                        <p:tgtEl>
                                          <p:spTgt spid="260">
                                            <p:txEl>
                                              <p:pRg end="7" st="7"/>
                                            </p:txEl>
                                          </p:spTgt>
                                        </p:tgtEl>
                                        <p:attrNameLst>
                                          <p:attrName>style.visibility</p:attrName>
                                        </p:attrNameLst>
                                      </p:cBhvr>
                                      <p:to>
                                        <p:strVal val="visible"/>
                                      </p:to>
                                    </p:set>
                                    <p:anim calcmode="lin" valueType="num">
                                      <p:cBhvr additive="base">
                                        <p:cTn dur="500"/>
                                        <p:tgtEl>
                                          <p:spTgt spid="26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3500"/>
                            </p:stCondLst>
                            <p:childTnLst>
                              <p:par>
                                <p:cTn fill="hold" nodeType="afterEffect" presetClass="entr" presetID="2" presetSubtype="4">
                                  <p:stCondLst>
                                    <p:cond delay="250"/>
                                  </p:stCondLst>
                                  <p:childTnLst>
                                    <p:set>
                                      <p:cBhvr>
                                        <p:cTn dur="1" fill="hold">
                                          <p:stCondLst>
                                            <p:cond delay="0"/>
                                          </p:stCondLst>
                                        </p:cTn>
                                        <p:tgtEl>
                                          <p:spTgt spid="260">
                                            <p:txEl>
                                              <p:pRg end="8" st="8"/>
                                            </p:txEl>
                                          </p:spTgt>
                                        </p:tgtEl>
                                        <p:attrNameLst>
                                          <p:attrName>style.visibility</p:attrName>
                                        </p:attrNameLst>
                                      </p:cBhvr>
                                      <p:to>
                                        <p:strVal val="visible"/>
                                      </p:to>
                                    </p:set>
                                    <p:anim calcmode="lin" valueType="num">
                                      <p:cBhvr additive="base">
                                        <p:cTn dur="500"/>
                                        <p:tgtEl>
                                          <p:spTgt spid="26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0" st="0"/>
                                            </p:txEl>
                                          </p:spTgt>
                                        </p:tgtEl>
                                        <p:attrNameLst>
                                          <p:attrName>style.visibility</p:attrName>
                                        </p:attrNameLst>
                                      </p:cBhvr>
                                      <p:to>
                                        <p:strVal val="visible"/>
                                      </p:to>
                                    </p:set>
                                    <p:anim calcmode="lin" valueType="num">
                                      <p:cBhvr additive="base">
                                        <p:cTn dur="500"/>
                                        <p:tgtEl>
                                          <p:spTgt spid="26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1" st="1"/>
                                            </p:txEl>
                                          </p:spTgt>
                                        </p:tgtEl>
                                        <p:attrNameLst>
                                          <p:attrName>style.visibility</p:attrName>
                                        </p:attrNameLst>
                                      </p:cBhvr>
                                      <p:to>
                                        <p:strVal val="visible"/>
                                      </p:to>
                                    </p:set>
                                    <p:anim calcmode="lin" valueType="num">
                                      <p:cBhvr additive="base">
                                        <p:cTn dur="500"/>
                                        <p:tgtEl>
                                          <p:spTgt spid="26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2" st="2"/>
                                            </p:txEl>
                                          </p:spTgt>
                                        </p:tgtEl>
                                        <p:attrNameLst>
                                          <p:attrName>style.visibility</p:attrName>
                                        </p:attrNameLst>
                                      </p:cBhvr>
                                      <p:to>
                                        <p:strVal val="visible"/>
                                      </p:to>
                                    </p:set>
                                    <p:anim calcmode="lin" valueType="num">
                                      <p:cBhvr additive="base">
                                        <p:cTn dur="500"/>
                                        <p:tgtEl>
                                          <p:spTgt spid="26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3" st="3"/>
                                            </p:txEl>
                                          </p:spTgt>
                                        </p:tgtEl>
                                        <p:attrNameLst>
                                          <p:attrName>style.visibility</p:attrName>
                                        </p:attrNameLst>
                                      </p:cBhvr>
                                      <p:to>
                                        <p:strVal val="visible"/>
                                      </p:to>
                                    </p:set>
                                    <p:anim calcmode="lin" valueType="num">
                                      <p:cBhvr additive="base">
                                        <p:cTn dur="500"/>
                                        <p:tgtEl>
                                          <p:spTgt spid="26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4" st="4"/>
                                            </p:txEl>
                                          </p:spTgt>
                                        </p:tgtEl>
                                        <p:attrNameLst>
                                          <p:attrName>style.visibility</p:attrName>
                                        </p:attrNameLst>
                                      </p:cBhvr>
                                      <p:to>
                                        <p:strVal val="visible"/>
                                      </p:to>
                                    </p:set>
                                    <p:anim calcmode="lin" valueType="num">
                                      <p:cBhvr additive="base">
                                        <p:cTn dur="500"/>
                                        <p:tgtEl>
                                          <p:spTgt spid="26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5" st="5"/>
                                            </p:txEl>
                                          </p:spTgt>
                                        </p:tgtEl>
                                        <p:attrNameLst>
                                          <p:attrName>style.visibility</p:attrName>
                                        </p:attrNameLst>
                                      </p:cBhvr>
                                      <p:to>
                                        <p:strVal val="visible"/>
                                      </p:to>
                                    </p:set>
                                    <p:anim calcmode="lin" valueType="num">
                                      <p:cBhvr additive="base">
                                        <p:cTn dur="500"/>
                                        <p:tgtEl>
                                          <p:spTgt spid="26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6" st="6"/>
                                            </p:txEl>
                                          </p:spTgt>
                                        </p:tgtEl>
                                        <p:attrNameLst>
                                          <p:attrName>style.visibility</p:attrName>
                                        </p:attrNameLst>
                                      </p:cBhvr>
                                      <p:to>
                                        <p:strVal val="visible"/>
                                      </p:to>
                                    </p:set>
                                    <p:anim calcmode="lin" valueType="num">
                                      <p:cBhvr additive="base">
                                        <p:cTn dur="500"/>
                                        <p:tgtEl>
                                          <p:spTgt spid="26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7" st="7"/>
                                            </p:txEl>
                                          </p:spTgt>
                                        </p:tgtEl>
                                        <p:attrNameLst>
                                          <p:attrName>style.visibility</p:attrName>
                                        </p:attrNameLst>
                                      </p:cBhvr>
                                      <p:to>
                                        <p:strVal val="visible"/>
                                      </p:to>
                                    </p:set>
                                    <p:anim calcmode="lin" valueType="num">
                                      <p:cBhvr additive="base">
                                        <p:cTn dur="500"/>
                                        <p:tgtEl>
                                          <p:spTgt spid="26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61">
                                            <p:txEl>
                                              <p:pRg end="8" st="8"/>
                                            </p:txEl>
                                          </p:spTgt>
                                        </p:tgtEl>
                                        <p:attrNameLst>
                                          <p:attrName>style.visibility</p:attrName>
                                        </p:attrNameLst>
                                      </p:cBhvr>
                                      <p:to>
                                        <p:strVal val="visible"/>
                                      </p:to>
                                    </p:set>
                                    <p:anim calcmode="lin" valueType="num">
                                      <p:cBhvr additive="base">
                                        <p:cTn dur="500"/>
                                        <p:tgtEl>
                                          <p:spTgt spid="26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4000"/>
                            </p:stCondLst>
                            <p:childTnLst>
                              <p:par>
                                <p:cTn fill="hold" nodeType="afterEffect" presetClass="entr" presetID="10" presetSubtype="0">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Effect filter="fade" transition="in">
                                      <p:cBhvr>
                                        <p:cTn dur="500"/>
                                        <p:tgtEl>
                                          <p:spTgt spid="262">
                                            <p:txEl>
                                              <p:pRg end="0" st="0"/>
                                            </p:txEl>
                                          </p:spTgt>
                                        </p:tgtEl>
                                      </p:cBhvr>
                                    </p:animEffect>
                                  </p:childTnLst>
                                </p:cTn>
                              </p:par>
                            </p:childTnLst>
                          </p:cTn>
                        </p:par>
                        <p:par>
                          <p:cTn fill="hold">
                            <p:stCondLst>
                              <p:cond delay="34500"/>
                            </p:stCondLst>
                            <p:childTnLst>
                              <p:par>
                                <p:cTn fill="hold" nodeType="afterEffect" presetClass="entr" presetID="10" presetSubtype="0">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Effect filter="fade" transition="in">
                                      <p:cBhvr>
                                        <p:cTn dur="500"/>
                                        <p:tgtEl>
                                          <p:spTgt spid="262">
                                            <p:txEl>
                                              <p:pRg end="1" st="1"/>
                                            </p:txEl>
                                          </p:spTgt>
                                        </p:tgtEl>
                                      </p:cBhvr>
                                    </p:animEffect>
                                  </p:childTnLst>
                                </p:cTn>
                              </p:par>
                            </p:childTnLst>
                          </p:cTn>
                        </p:par>
                        <p:par>
                          <p:cTn fill="hold">
                            <p:stCondLst>
                              <p:cond delay="35000"/>
                            </p:stCondLst>
                            <p:childTnLst>
                              <p:par>
                                <p:cTn fill="hold" nodeType="afterEffect" presetClass="entr" presetID="10" presetSubtype="0">
                                  <p:stCondLst>
                                    <p:cond delay="0"/>
                                  </p:stCondLst>
                                  <p:childTnLst>
                                    <p:set>
                                      <p:cBhvr>
                                        <p:cTn dur="1" fill="hold">
                                          <p:stCondLst>
                                            <p:cond delay="0"/>
                                          </p:stCondLst>
                                        </p:cTn>
                                        <p:tgtEl>
                                          <p:spTgt spid="262">
                                            <p:txEl>
                                              <p:pRg end="2" st="2"/>
                                            </p:txEl>
                                          </p:spTgt>
                                        </p:tgtEl>
                                        <p:attrNameLst>
                                          <p:attrName>style.visibility</p:attrName>
                                        </p:attrNameLst>
                                      </p:cBhvr>
                                      <p:to>
                                        <p:strVal val="visible"/>
                                      </p:to>
                                    </p:set>
                                    <p:animEffect filter="fade" transition="in">
                                      <p:cBhvr>
                                        <p:cTn dur="500"/>
                                        <p:tgtEl>
                                          <p:spTgt spid="262">
                                            <p:txEl>
                                              <p:pRg end="2" st="2"/>
                                            </p:txEl>
                                          </p:spTgt>
                                        </p:tgtEl>
                                      </p:cBhvr>
                                    </p:animEffect>
                                  </p:childTnLst>
                                </p:cTn>
                              </p:par>
                            </p:childTnLst>
                          </p:cTn>
                        </p:par>
                        <p:par>
                          <p:cTn fill="hold">
                            <p:stCondLst>
                              <p:cond delay="35500"/>
                            </p:stCondLst>
                            <p:childTnLst>
                              <p:par>
                                <p:cTn fill="hold" nodeType="afterEffect" presetClass="entr" presetID="10" presetSubtype="0">
                                  <p:stCondLst>
                                    <p:cond delay="0"/>
                                  </p:stCondLst>
                                  <p:childTnLst>
                                    <p:set>
                                      <p:cBhvr>
                                        <p:cTn dur="1" fill="hold">
                                          <p:stCondLst>
                                            <p:cond delay="0"/>
                                          </p:stCondLst>
                                        </p:cTn>
                                        <p:tgtEl>
                                          <p:spTgt spid="262">
                                            <p:txEl>
                                              <p:pRg end="3" st="3"/>
                                            </p:txEl>
                                          </p:spTgt>
                                        </p:tgtEl>
                                        <p:attrNameLst>
                                          <p:attrName>style.visibility</p:attrName>
                                        </p:attrNameLst>
                                      </p:cBhvr>
                                      <p:to>
                                        <p:strVal val="visible"/>
                                      </p:to>
                                    </p:set>
                                    <p:animEffect filter="fade" transition="in">
                                      <p:cBhvr>
                                        <p:cTn dur="500"/>
                                        <p:tgtEl>
                                          <p:spTgt spid="262">
                                            <p:txEl>
                                              <p:pRg end="3" st="3"/>
                                            </p:txEl>
                                          </p:spTgt>
                                        </p:tgtEl>
                                      </p:cBhvr>
                                    </p:animEffect>
                                  </p:childTnLst>
                                </p:cTn>
                              </p:par>
                            </p:childTnLst>
                          </p:cTn>
                        </p:par>
                        <p:par>
                          <p:cTn fill="hold">
                            <p:stCondLst>
                              <p:cond delay="36000"/>
                            </p:stCondLst>
                            <p:childTnLst>
                              <p:par>
                                <p:cTn fill="hold" nodeType="afterEffect" presetClass="entr" presetID="10" presetSubtype="0">
                                  <p:stCondLst>
                                    <p:cond delay="0"/>
                                  </p:stCondLst>
                                  <p:childTnLst>
                                    <p:set>
                                      <p:cBhvr>
                                        <p:cTn dur="1" fill="hold">
                                          <p:stCondLst>
                                            <p:cond delay="0"/>
                                          </p:stCondLst>
                                        </p:cTn>
                                        <p:tgtEl>
                                          <p:spTgt spid="262">
                                            <p:txEl>
                                              <p:pRg end="4" st="4"/>
                                            </p:txEl>
                                          </p:spTgt>
                                        </p:tgtEl>
                                        <p:attrNameLst>
                                          <p:attrName>style.visibility</p:attrName>
                                        </p:attrNameLst>
                                      </p:cBhvr>
                                      <p:to>
                                        <p:strVal val="visible"/>
                                      </p:to>
                                    </p:set>
                                    <p:animEffect filter="fade" transition="in">
                                      <p:cBhvr>
                                        <p:cTn dur="500"/>
                                        <p:tgtEl>
                                          <p:spTgt spid="262">
                                            <p:txEl>
                                              <p:pRg end="4" st="4"/>
                                            </p:txEl>
                                          </p:spTgt>
                                        </p:tgtEl>
                                      </p:cBhvr>
                                    </p:animEffect>
                                  </p:childTnLst>
                                </p:cTn>
                              </p:par>
                            </p:childTnLst>
                          </p:cTn>
                        </p:par>
                        <p:par>
                          <p:cTn fill="hold">
                            <p:stCondLst>
                              <p:cond delay="36500"/>
                            </p:stCondLst>
                            <p:childTnLst>
                              <p:par>
                                <p:cTn fill="hold" nodeType="afterEffect" presetClass="entr" presetID="10" presetSubtype="0">
                                  <p:stCondLst>
                                    <p:cond delay="0"/>
                                  </p:stCondLst>
                                  <p:childTnLst>
                                    <p:set>
                                      <p:cBhvr>
                                        <p:cTn dur="1" fill="hold">
                                          <p:stCondLst>
                                            <p:cond delay="0"/>
                                          </p:stCondLst>
                                        </p:cTn>
                                        <p:tgtEl>
                                          <p:spTgt spid="262">
                                            <p:txEl>
                                              <p:pRg end="5" st="5"/>
                                            </p:txEl>
                                          </p:spTgt>
                                        </p:tgtEl>
                                        <p:attrNameLst>
                                          <p:attrName>style.visibility</p:attrName>
                                        </p:attrNameLst>
                                      </p:cBhvr>
                                      <p:to>
                                        <p:strVal val="visible"/>
                                      </p:to>
                                    </p:set>
                                    <p:animEffect filter="fade" transition="in">
                                      <p:cBhvr>
                                        <p:cTn dur="500"/>
                                        <p:tgtEl>
                                          <p:spTgt spid="262">
                                            <p:txEl>
                                              <p:pRg end="5" st="5"/>
                                            </p:txEl>
                                          </p:spTgt>
                                        </p:tgtEl>
                                      </p:cBhvr>
                                    </p:animEffect>
                                  </p:childTnLst>
                                </p:cTn>
                              </p:par>
                            </p:childTnLst>
                          </p:cTn>
                        </p:par>
                        <p:par>
                          <p:cTn fill="hold">
                            <p:stCondLst>
                              <p:cond delay="37000"/>
                            </p:stCondLst>
                            <p:childTnLst>
                              <p:par>
                                <p:cTn fill="hold" nodeType="afterEffect" presetClass="entr" presetID="10" presetSubtype="0">
                                  <p:stCondLst>
                                    <p:cond delay="0"/>
                                  </p:stCondLst>
                                  <p:childTnLst>
                                    <p:set>
                                      <p:cBhvr>
                                        <p:cTn dur="1" fill="hold">
                                          <p:stCondLst>
                                            <p:cond delay="0"/>
                                          </p:stCondLst>
                                        </p:cTn>
                                        <p:tgtEl>
                                          <p:spTgt spid="262">
                                            <p:txEl>
                                              <p:pRg end="6" st="6"/>
                                            </p:txEl>
                                          </p:spTgt>
                                        </p:tgtEl>
                                        <p:attrNameLst>
                                          <p:attrName>style.visibility</p:attrName>
                                        </p:attrNameLst>
                                      </p:cBhvr>
                                      <p:to>
                                        <p:strVal val="visible"/>
                                      </p:to>
                                    </p:set>
                                    <p:animEffect filter="fade" transition="in">
                                      <p:cBhvr>
                                        <p:cTn dur="500"/>
                                        <p:tgtEl>
                                          <p:spTgt spid="262">
                                            <p:txEl>
                                              <p:pRg end="6" st="6"/>
                                            </p:txEl>
                                          </p:spTgt>
                                        </p:tgtEl>
                                      </p:cBhvr>
                                    </p:animEffect>
                                  </p:childTnLst>
                                </p:cTn>
                              </p:par>
                            </p:childTnLst>
                          </p:cTn>
                        </p:par>
                        <p:par>
                          <p:cTn fill="hold">
                            <p:stCondLst>
                              <p:cond delay="37500"/>
                            </p:stCondLst>
                            <p:childTnLst>
                              <p:par>
                                <p:cTn fill="hold" nodeType="afterEffect" presetClass="entr" presetID="10" presetSubtype="0">
                                  <p:stCondLst>
                                    <p:cond delay="0"/>
                                  </p:stCondLst>
                                  <p:childTnLst>
                                    <p:set>
                                      <p:cBhvr>
                                        <p:cTn dur="1" fill="hold">
                                          <p:stCondLst>
                                            <p:cond delay="0"/>
                                          </p:stCondLst>
                                        </p:cTn>
                                        <p:tgtEl>
                                          <p:spTgt spid="262">
                                            <p:txEl>
                                              <p:pRg end="7" st="7"/>
                                            </p:txEl>
                                          </p:spTgt>
                                        </p:tgtEl>
                                        <p:attrNameLst>
                                          <p:attrName>style.visibility</p:attrName>
                                        </p:attrNameLst>
                                      </p:cBhvr>
                                      <p:to>
                                        <p:strVal val="visible"/>
                                      </p:to>
                                    </p:set>
                                    <p:animEffect filter="fade" transition="in">
                                      <p:cBhvr>
                                        <p:cTn dur="500"/>
                                        <p:tgtEl>
                                          <p:spTgt spid="262">
                                            <p:txEl>
                                              <p:pRg end="7" st="7"/>
                                            </p:txEl>
                                          </p:spTgt>
                                        </p:tgtEl>
                                      </p:cBhvr>
                                    </p:animEffect>
                                  </p:childTnLst>
                                </p:cTn>
                              </p:par>
                            </p:childTnLst>
                          </p:cTn>
                        </p:par>
                        <p:par>
                          <p:cTn fill="hold">
                            <p:stCondLst>
                              <p:cond delay="38000"/>
                            </p:stCondLst>
                            <p:childTnLst>
                              <p:par>
                                <p:cTn fill="hold" nodeType="afterEffect" presetClass="entr" presetID="10" presetSubtype="0">
                                  <p:stCondLst>
                                    <p:cond delay="0"/>
                                  </p:stCondLst>
                                  <p:childTnLst>
                                    <p:set>
                                      <p:cBhvr>
                                        <p:cTn dur="1" fill="hold">
                                          <p:stCondLst>
                                            <p:cond delay="0"/>
                                          </p:stCondLst>
                                        </p:cTn>
                                        <p:tgtEl>
                                          <p:spTgt spid="262">
                                            <p:txEl>
                                              <p:pRg end="8" st="8"/>
                                            </p:txEl>
                                          </p:spTgt>
                                        </p:tgtEl>
                                        <p:attrNameLst>
                                          <p:attrName>style.visibility</p:attrName>
                                        </p:attrNameLst>
                                      </p:cBhvr>
                                      <p:to>
                                        <p:strVal val="visible"/>
                                      </p:to>
                                    </p:set>
                                    <p:animEffect filter="fade" transition="in">
                                      <p:cBhvr>
                                        <p:cTn dur="500"/>
                                        <p:tgtEl>
                                          <p:spTgt spid="26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 4 Columns - Tile">
  <p:cSld name="4 Images - 4 Columns - Tile">
    <p:spTree>
      <p:nvGrpSpPr>
        <p:cNvPr id="263" name="Shape 263"/>
        <p:cNvGrpSpPr/>
        <p:nvPr/>
      </p:nvGrpSpPr>
      <p:grpSpPr>
        <a:xfrm>
          <a:off x="0" y="0"/>
          <a:ext cx="0" cy="0"/>
          <a:chOff x="0" y="0"/>
          <a:chExt cx="0" cy="0"/>
        </a:xfrm>
      </p:grpSpPr>
      <p:sp>
        <p:nvSpPr>
          <p:cNvPr id="264" name="Google Shape;264;p12"/>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65" name="Google Shape;265;p12"/>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66" name="Google Shape;266;p12"/>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67" name="Google Shape;267;p12"/>
          <p:cNvSpPr/>
          <p:nvPr>
            <p:ph idx="2" type="pic"/>
          </p:nvPr>
        </p:nvSpPr>
        <p:spPr>
          <a:xfrm>
            <a:off x="719238" y="13116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68" name="Google Shape;268;p12"/>
          <p:cNvSpPr txBox="1"/>
          <p:nvPr>
            <p:ph idx="1" type="body"/>
          </p:nvPr>
        </p:nvSpPr>
        <p:spPr>
          <a:xfrm>
            <a:off x="2339559" y="1527634"/>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69" name="Google Shape;269;p12"/>
          <p:cNvSpPr txBox="1"/>
          <p:nvPr>
            <p:ph idx="3" type="body"/>
          </p:nvPr>
        </p:nvSpPr>
        <p:spPr>
          <a:xfrm>
            <a:off x="2339559" y="1851670"/>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0" name="Google Shape;270;p12"/>
          <p:cNvSpPr txBox="1"/>
          <p:nvPr>
            <p:ph idx="4" type="body"/>
          </p:nvPr>
        </p:nvSpPr>
        <p:spPr>
          <a:xfrm>
            <a:off x="2340452" y="3219822"/>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1" name="Google Shape;271;p12"/>
          <p:cNvSpPr txBox="1"/>
          <p:nvPr>
            <p:ph idx="5" type="body"/>
          </p:nvPr>
        </p:nvSpPr>
        <p:spPr>
          <a:xfrm>
            <a:off x="2340452" y="3543858"/>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2" name="Google Shape;272;p12"/>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73" name="Google Shape;273;p12"/>
          <p:cNvSpPr txBox="1"/>
          <p:nvPr>
            <p:ph idx="6"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4" name="Google Shape;274;p12"/>
          <p:cNvSpPr/>
          <p:nvPr>
            <p:ph idx="7" type="pic"/>
          </p:nvPr>
        </p:nvSpPr>
        <p:spPr>
          <a:xfrm>
            <a:off x="719238" y="31118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75" name="Google Shape;275;p12"/>
          <p:cNvSpPr/>
          <p:nvPr>
            <p:ph idx="8" type="pic"/>
          </p:nvPr>
        </p:nvSpPr>
        <p:spPr>
          <a:xfrm>
            <a:off x="4824053" y="13116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76" name="Google Shape;276;p12"/>
          <p:cNvSpPr txBox="1"/>
          <p:nvPr>
            <p:ph idx="9" type="body"/>
          </p:nvPr>
        </p:nvSpPr>
        <p:spPr>
          <a:xfrm>
            <a:off x="6443084" y="1527634"/>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7" name="Google Shape;277;p12"/>
          <p:cNvSpPr txBox="1"/>
          <p:nvPr>
            <p:ph idx="13" type="body"/>
          </p:nvPr>
        </p:nvSpPr>
        <p:spPr>
          <a:xfrm>
            <a:off x="6443084" y="1851670"/>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8" name="Google Shape;278;p12"/>
          <p:cNvSpPr txBox="1"/>
          <p:nvPr>
            <p:ph idx="14" type="body"/>
          </p:nvPr>
        </p:nvSpPr>
        <p:spPr>
          <a:xfrm>
            <a:off x="6443977" y="3219821"/>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79" name="Google Shape;279;p12"/>
          <p:cNvSpPr txBox="1"/>
          <p:nvPr>
            <p:ph idx="15" type="body"/>
          </p:nvPr>
        </p:nvSpPr>
        <p:spPr>
          <a:xfrm>
            <a:off x="6443977" y="3543857"/>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80" name="Google Shape;280;p12"/>
          <p:cNvSpPr/>
          <p:nvPr>
            <p:ph idx="16" type="pic"/>
          </p:nvPr>
        </p:nvSpPr>
        <p:spPr>
          <a:xfrm>
            <a:off x="4824053" y="31118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xEl>
                                              <p:pRg end="0" st="0"/>
                                            </p:txEl>
                                          </p:spTgt>
                                        </p:tgtEl>
                                        <p:attrNameLst>
                                          <p:attrName>style.visibility</p:attrName>
                                        </p:attrNameLst>
                                      </p:cBhvr>
                                      <p:to>
                                        <p:strVal val="visible"/>
                                      </p:to>
                                    </p:set>
                                    <p:animEffect filter="fade" transition="in">
                                      <p:cBhvr>
                                        <p:cTn dur="500"/>
                                        <p:tgtEl>
                                          <p:spTgt spid="27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1" st="1"/>
                                            </p:txEl>
                                          </p:spTgt>
                                        </p:tgtEl>
                                        <p:attrNameLst>
                                          <p:attrName>style.visibility</p:attrName>
                                        </p:attrNameLst>
                                      </p:cBhvr>
                                      <p:to>
                                        <p:strVal val="visible"/>
                                      </p:to>
                                    </p:set>
                                    <p:animEffect filter="fade" transition="in">
                                      <p:cBhvr>
                                        <p:cTn dur="500"/>
                                        <p:tgtEl>
                                          <p:spTgt spid="27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2" st="2"/>
                                            </p:txEl>
                                          </p:spTgt>
                                        </p:tgtEl>
                                        <p:attrNameLst>
                                          <p:attrName>style.visibility</p:attrName>
                                        </p:attrNameLst>
                                      </p:cBhvr>
                                      <p:to>
                                        <p:strVal val="visible"/>
                                      </p:to>
                                    </p:set>
                                    <p:animEffect filter="fade" transition="in">
                                      <p:cBhvr>
                                        <p:cTn dur="500"/>
                                        <p:tgtEl>
                                          <p:spTgt spid="27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3" st="3"/>
                                            </p:txEl>
                                          </p:spTgt>
                                        </p:tgtEl>
                                        <p:attrNameLst>
                                          <p:attrName>style.visibility</p:attrName>
                                        </p:attrNameLst>
                                      </p:cBhvr>
                                      <p:to>
                                        <p:strVal val="visible"/>
                                      </p:to>
                                    </p:set>
                                    <p:animEffect filter="fade" transition="in">
                                      <p:cBhvr>
                                        <p:cTn dur="500"/>
                                        <p:tgtEl>
                                          <p:spTgt spid="27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4" st="4"/>
                                            </p:txEl>
                                          </p:spTgt>
                                        </p:tgtEl>
                                        <p:attrNameLst>
                                          <p:attrName>style.visibility</p:attrName>
                                        </p:attrNameLst>
                                      </p:cBhvr>
                                      <p:to>
                                        <p:strVal val="visible"/>
                                      </p:to>
                                    </p:set>
                                    <p:animEffect filter="fade" transition="in">
                                      <p:cBhvr>
                                        <p:cTn dur="500"/>
                                        <p:tgtEl>
                                          <p:spTgt spid="27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5" st="5"/>
                                            </p:txEl>
                                          </p:spTgt>
                                        </p:tgtEl>
                                        <p:attrNameLst>
                                          <p:attrName>style.visibility</p:attrName>
                                        </p:attrNameLst>
                                      </p:cBhvr>
                                      <p:to>
                                        <p:strVal val="visible"/>
                                      </p:to>
                                    </p:set>
                                    <p:animEffect filter="fade" transition="in">
                                      <p:cBhvr>
                                        <p:cTn dur="500"/>
                                        <p:tgtEl>
                                          <p:spTgt spid="27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6" st="6"/>
                                            </p:txEl>
                                          </p:spTgt>
                                        </p:tgtEl>
                                        <p:attrNameLst>
                                          <p:attrName>style.visibility</p:attrName>
                                        </p:attrNameLst>
                                      </p:cBhvr>
                                      <p:to>
                                        <p:strVal val="visible"/>
                                      </p:to>
                                    </p:set>
                                    <p:animEffect filter="fade" transition="in">
                                      <p:cBhvr>
                                        <p:cTn dur="500"/>
                                        <p:tgtEl>
                                          <p:spTgt spid="27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7" st="7"/>
                                            </p:txEl>
                                          </p:spTgt>
                                        </p:tgtEl>
                                        <p:attrNameLst>
                                          <p:attrName>style.visibility</p:attrName>
                                        </p:attrNameLst>
                                      </p:cBhvr>
                                      <p:to>
                                        <p:strVal val="visible"/>
                                      </p:to>
                                    </p:set>
                                    <p:animEffect filter="fade" transition="in">
                                      <p:cBhvr>
                                        <p:cTn dur="500"/>
                                        <p:tgtEl>
                                          <p:spTgt spid="27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73">
                                            <p:txEl>
                                              <p:pRg end="8" st="8"/>
                                            </p:txEl>
                                          </p:spTgt>
                                        </p:tgtEl>
                                        <p:attrNameLst>
                                          <p:attrName>style.visibility</p:attrName>
                                        </p:attrNameLst>
                                      </p:cBhvr>
                                      <p:to>
                                        <p:strVal val="visible"/>
                                      </p:to>
                                    </p:set>
                                    <p:animEffect filter="fade" transition="in">
                                      <p:cBhvr>
                                        <p:cTn dur="500"/>
                                        <p:tgtEl>
                                          <p:spTgt spid="273">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268">
                                            <p:txEl>
                                              <p:pRg end="0" st="0"/>
                                            </p:txEl>
                                          </p:spTgt>
                                        </p:tgtEl>
                                        <p:attrNameLst>
                                          <p:attrName>style.visibility</p:attrName>
                                        </p:attrNameLst>
                                      </p:cBhvr>
                                      <p:to>
                                        <p:strVal val="visible"/>
                                      </p:to>
                                    </p:set>
                                    <p:anim calcmode="lin" valueType="num">
                                      <p:cBhvr additive="base">
                                        <p:cTn dur="500"/>
                                        <p:tgtEl>
                                          <p:spTgt spid="26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268">
                                            <p:txEl>
                                              <p:pRg end="1" st="1"/>
                                            </p:txEl>
                                          </p:spTgt>
                                        </p:tgtEl>
                                        <p:attrNameLst>
                                          <p:attrName>style.visibility</p:attrName>
                                        </p:attrNameLst>
                                      </p:cBhvr>
                                      <p:to>
                                        <p:strVal val="visible"/>
                                      </p:to>
                                    </p:set>
                                    <p:anim calcmode="lin" valueType="num">
                                      <p:cBhvr additive="base">
                                        <p:cTn dur="500"/>
                                        <p:tgtEl>
                                          <p:spTgt spid="26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268">
                                            <p:txEl>
                                              <p:pRg end="2" st="2"/>
                                            </p:txEl>
                                          </p:spTgt>
                                        </p:tgtEl>
                                        <p:attrNameLst>
                                          <p:attrName>style.visibility</p:attrName>
                                        </p:attrNameLst>
                                      </p:cBhvr>
                                      <p:to>
                                        <p:strVal val="visible"/>
                                      </p:to>
                                    </p:set>
                                    <p:anim calcmode="lin" valueType="num">
                                      <p:cBhvr additive="base">
                                        <p:cTn dur="500"/>
                                        <p:tgtEl>
                                          <p:spTgt spid="26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268">
                                            <p:txEl>
                                              <p:pRg end="3" st="3"/>
                                            </p:txEl>
                                          </p:spTgt>
                                        </p:tgtEl>
                                        <p:attrNameLst>
                                          <p:attrName>style.visibility</p:attrName>
                                        </p:attrNameLst>
                                      </p:cBhvr>
                                      <p:to>
                                        <p:strVal val="visible"/>
                                      </p:to>
                                    </p:set>
                                    <p:anim calcmode="lin" valueType="num">
                                      <p:cBhvr additive="base">
                                        <p:cTn dur="500"/>
                                        <p:tgtEl>
                                          <p:spTgt spid="26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268">
                                            <p:txEl>
                                              <p:pRg end="4" st="4"/>
                                            </p:txEl>
                                          </p:spTgt>
                                        </p:tgtEl>
                                        <p:attrNameLst>
                                          <p:attrName>style.visibility</p:attrName>
                                        </p:attrNameLst>
                                      </p:cBhvr>
                                      <p:to>
                                        <p:strVal val="visible"/>
                                      </p:to>
                                    </p:set>
                                    <p:anim calcmode="lin" valueType="num">
                                      <p:cBhvr additive="base">
                                        <p:cTn dur="500"/>
                                        <p:tgtEl>
                                          <p:spTgt spid="26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268">
                                            <p:txEl>
                                              <p:pRg end="5" st="5"/>
                                            </p:txEl>
                                          </p:spTgt>
                                        </p:tgtEl>
                                        <p:attrNameLst>
                                          <p:attrName>style.visibility</p:attrName>
                                        </p:attrNameLst>
                                      </p:cBhvr>
                                      <p:to>
                                        <p:strVal val="visible"/>
                                      </p:to>
                                    </p:set>
                                    <p:anim calcmode="lin" valueType="num">
                                      <p:cBhvr additive="base">
                                        <p:cTn dur="500"/>
                                        <p:tgtEl>
                                          <p:spTgt spid="26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268">
                                            <p:txEl>
                                              <p:pRg end="6" st="6"/>
                                            </p:txEl>
                                          </p:spTgt>
                                        </p:tgtEl>
                                        <p:attrNameLst>
                                          <p:attrName>style.visibility</p:attrName>
                                        </p:attrNameLst>
                                      </p:cBhvr>
                                      <p:to>
                                        <p:strVal val="visible"/>
                                      </p:to>
                                    </p:set>
                                    <p:anim calcmode="lin" valueType="num">
                                      <p:cBhvr additive="base">
                                        <p:cTn dur="500"/>
                                        <p:tgtEl>
                                          <p:spTgt spid="26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268">
                                            <p:txEl>
                                              <p:pRg end="7" st="7"/>
                                            </p:txEl>
                                          </p:spTgt>
                                        </p:tgtEl>
                                        <p:attrNameLst>
                                          <p:attrName>style.visibility</p:attrName>
                                        </p:attrNameLst>
                                      </p:cBhvr>
                                      <p:to>
                                        <p:strVal val="visible"/>
                                      </p:to>
                                    </p:set>
                                    <p:anim calcmode="lin" valueType="num">
                                      <p:cBhvr additive="base">
                                        <p:cTn dur="500"/>
                                        <p:tgtEl>
                                          <p:spTgt spid="26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268">
                                            <p:txEl>
                                              <p:pRg end="8" st="8"/>
                                            </p:txEl>
                                          </p:spTgt>
                                        </p:tgtEl>
                                        <p:attrNameLst>
                                          <p:attrName>style.visibility</p:attrName>
                                        </p:attrNameLst>
                                      </p:cBhvr>
                                      <p:to>
                                        <p:strVal val="visible"/>
                                      </p:to>
                                    </p:set>
                                    <p:anim calcmode="lin" valueType="num">
                                      <p:cBhvr additive="base">
                                        <p:cTn dur="500"/>
                                        <p:tgtEl>
                                          <p:spTgt spid="26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0" st="0"/>
                                            </p:txEl>
                                          </p:spTgt>
                                        </p:tgtEl>
                                        <p:attrNameLst>
                                          <p:attrName>style.visibility</p:attrName>
                                        </p:attrNameLst>
                                      </p:cBhvr>
                                      <p:to>
                                        <p:strVal val="visible"/>
                                      </p:to>
                                    </p:set>
                                    <p:anim calcmode="lin" valueType="num">
                                      <p:cBhvr additive="base">
                                        <p:cTn dur="500"/>
                                        <p:tgtEl>
                                          <p:spTgt spid="26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1" st="1"/>
                                            </p:txEl>
                                          </p:spTgt>
                                        </p:tgtEl>
                                        <p:attrNameLst>
                                          <p:attrName>style.visibility</p:attrName>
                                        </p:attrNameLst>
                                      </p:cBhvr>
                                      <p:to>
                                        <p:strVal val="visible"/>
                                      </p:to>
                                    </p:set>
                                    <p:anim calcmode="lin" valueType="num">
                                      <p:cBhvr additive="base">
                                        <p:cTn dur="500"/>
                                        <p:tgtEl>
                                          <p:spTgt spid="26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2" st="2"/>
                                            </p:txEl>
                                          </p:spTgt>
                                        </p:tgtEl>
                                        <p:attrNameLst>
                                          <p:attrName>style.visibility</p:attrName>
                                        </p:attrNameLst>
                                      </p:cBhvr>
                                      <p:to>
                                        <p:strVal val="visible"/>
                                      </p:to>
                                    </p:set>
                                    <p:anim calcmode="lin" valueType="num">
                                      <p:cBhvr additive="base">
                                        <p:cTn dur="500"/>
                                        <p:tgtEl>
                                          <p:spTgt spid="26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3" st="3"/>
                                            </p:txEl>
                                          </p:spTgt>
                                        </p:tgtEl>
                                        <p:attrNameLst>
                                          <p:attrName>style.visibility</p:attrName>
                                        </p:attrNameLst>
                                      </p:cBhvr>
                                      <p:to>
                                        <p:strVal val="visible"/>
                                      </p:to>
                                    </p:set>
                                    <p:anim calcmode="lin" valueType="num">
                                      <p:cBhvr additive="base">
                                        <p:cTn dur="500"/>
                                        <p:tgtEl>
                                          <p:spTgt spid="26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4" st="4"/>
                                            </p:txEl>
                                          </p:spTgt>
                                        </p:tgtEl>
                                        <p:attrNameLst>
                                          <p:attrName>style.visibility</p:attrName>
                                        </p:attrNameLst>
                                      </p:cBhvr>
                                      <p:to>
                                        <p:strVal val="visible"/>
                                      </p:to>
                                    </p:set>
                                    <p:anim calcmode="lin" valueType="num">
                                      <p:cBhvr additive="base">
                                        <p:cTn dur="500"/>
                                        <p:tgtEl>
                                          <p:spTgt spid="26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5" st="5"/>
                                            </p:txEl>
                                          </p:spTgt>
                                        </p:tgtEl>
                                        <p:attrNameLst>
                                          <p:attrName>style.visibility</p:attrName>
                                        </p:attrNameLst>
                                      </p:cBhvr>
                                      <p:to>
                                        <p:strVal val="visible"/>
                                      </p:to>
                                    </p:set>
                                    <p:anim calcmode="lin" valueType="num">
                                      <p:cBhvr additive="base">
                                        <p:cTn dur="500"/>
                                        <p:tgtEl>
                                          <p:spTgt spid="26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6" st="6"/>
                                            </p:txEl>
                                          </p:spTgt>
                                        </p:tgtEl>
                                        <p:attrNameLst>
                                          <p:attrName>style.visibility</p:attrName>
                                        </p:attrNameLst>
                                      </p:cBhvr>
                                      <p:to>
                                        <p:strVal val="visible"/>
                                      </p:to>
                                    </p:set>
                                    <p:anim calcmode="lin" valueType="num">
                                      <p:cBhvr additive="base">
                                        <p:cTn dur="500"/>
                                        <p:tgtEl>
                                          <p:spTgt spid="26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7" st="7"/>
                                            </p:txEl>
                                          </p:spTgt>
                                        </p:tgtEl>
                                        <p:attrNameLst>
                                          <p:attrName>style.visibility</p:attrName>
                                        </p:attrNameLst>
                                      </p:cBhvr>
                                      <p:to>
                                        <p:strVal val="visible"/>
                                      </p:to>
                                    </p:set>
                                    <p:anim calcmode="lin" valueType="num">
                                      <p:cBhvr additive="base">
                                        <p:cTn dur="500"/>
                                        <p:tgtEl>
                                          <p:spTgt spid="26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9">
                                            <p:txEl>
                                              <p:pRg end="8" st="8"/>
                                            </p:txEl>
                                          </p:spTgt>
                                        </p:tgtEl>
                                        <p:attrNameLst>
                                          <p:attrName>style.visibility</p:attrName>
                                        </p:attrNameLst>
                                      </p:cBhvr>
                                      <p:to>
                                        <p:strVal val="visible"/>
                                      </p:to>
                                    </p:set>
                                    <p:anim calcmode="lin" valueType="num">
                                      <p:cBhvr additive="base">
                                        <p:cTn dur="500"/>
                                        <p:tgtEl>
                                          <p:spTgt spid="26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par>
                          <p:cTn fill="hold">
                            <p:stCondLst>
                              <p:cond delay="6000"/>
                            </p:stCondLst>
                            <p:childTnLst>
                              <p:par>
                                <p:cTn fill="hold" nodeType="afterEffect" presetClass="entr" presetID="2" presetSubtype="2">
                                  <p:stCondLst>
                                    <p:cond delay="250"/>
                                  </p:stCondLst>
                                  <p:childTnLst>
                                    <p:set>
                                      <p:cBhvr>
                                        <p:cTn dur="1" fill="hold">
                                          <p:stCondLst>
                                            <p:cond delay="0"/>
                                          </p:stCondLst>
                                        </p:cTn>
                                        <p:tgtEl>
                                          <p:spTgt spid="270">
                                            <p:txEl>
                                              <p:pRg end="0" st="0"/>
                                            </p:txEl>
                                          </p:spTgt>
                                        </p:tgtEl>
                                        <p:attrNameLst>
                                          <p:attrName>style.visibility</p:attrName>
                                        </p:attrNameLst>
                                      </p:cBhvr>
                                      <p:to>
                                        <p:strVal val="visible"/>
                                      </p:to>
                                    </p:set>
                                    <p:anim calcmode="lin" valueType="num">
                                      <p:cBhvr additive="base">
                                        <p:cTn dur="500"/>
                                        <p:tgtEl>
                                          <p:spTgt spid="27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250"/>
                                  </p:stCondLst>
                                  <p:childTnLst>
                                    <p:set>
                                      <p:cBhvr>
                                        <p:cTn dur="1" fill="hold">
                                          <p:stCondLst>
                                            <p:cond delay="0"/>
                                          </p:stCondLst>
                                        </p:cTn>
                                        <p:tgtEl>
                                          <p:spTgt spid="270">
                                            <p:txEl>
                                              <p:pRg end="1" st="1"/>
                                            </p:txEl>
                                          </p:spTgt>
                                        </p:tgtEl>
                                        <p:attrNameLst>
                                          <p:attrName>style.visibility</p:attrName>
                                        </p:attrNameLst>
                                      </p:cBhvr>
                                      <p:to>
                                        <p:strVal val="visible"/>
                                      </p:to>
                                    </p:set>
                                    <p:anim calcmode="lin" valueType="num">
                                      <p:cBhvr additive="base">
                                        <p:cTn dur="500"/>
                                        <p:tgtEl>
                                          <p:spTgt spid="27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250"/>
                                  </p:stCondLst>
                                  <p:childTnLst>
                                    <p:set>
                                      <p:cBhvr>
                                        <p:cTn dur="1" fill="hold">
                                          <p:stCondLst>
                                            <p:cond delay="0"/>
                                          </p:stCondLst>
                                        </p:cTn>
                                        <p:tgtEl>
                                          <p:spTgt spid="270">
                                            <p:txEl>
                                              <p:pRg end="2" st="2"/>
                                            </p:txEl>
                                          </p:spTgt>
                                        </p:tgtEl>
                                        <p:attrNameLst>
                                          <p:attrName>style.visibility</p:attrName>
                                        </p:attrNameLst>
                                      </p:cBhvr>
                                      <p:to>
                                        <p:strVal val="visible"/>
                                      </p:to>
                                    </p:set>
                                    <p:anim calcmode="lin" valueType="num">
                                      <p:cBhvr additive="base">
                                        <p:cTn dur="500"/>
                                        <p:tgtEl>
                                          <p:spTgt spid="27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270">
                                            <p:txEl>
                                              <p:pRg end="3" st="3"/>
                                            </p:txEl>
                                          </p:spTgt>
                                        </p:tgtEl>
                                        <p:attrNameLst>
                                          <p:attrName>style.visibility</p:attrName>
                                        </p:attrNameLst>
                                      </p:cBhvr>
                                      <p:to>
                                        <p:strVal val="visible"/>
                                      </p:to>
                                    </p:set>
                                    <p:anim calcmode="lin" valueType="num">
                                      <p:cBhvr additive="base">
                                        <p:cTn dur="500"/>
                                        <p:tgtEl>
                                          <p:spTgt spid="27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270">
                                            <p:txEl>
                                              <p:pRg end="4" st="4"/>
                                            </p:txEl>
                                          </p:spTgt>
                                        </p:tgtEl>
                                        <p:attrNameLst>
                                          <p:attrName>style.visibility</p:attrName>
                                        </p:attrNameLst>
                                      </p:cBhvr>
                                      <p:to>
                                        <p:strVal val="visible"/>
                                      </p:to>
                                    </p:set>
                                    <p:anim calcmode="lin" valueType="num">
                                      <p:cBhvr additive="base">
                                        <p:cTn dur="500"/>
                                        <p:tgtEl>
                                          <p:spTgt spid="27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270">
                                            <p:txEl>
                                              <p:pRg end="5" st="5"/>
                                            </p:txEl>
                                          </p:spTgt>
                                        </p:tgtEl>
                                        <p:attrNameLst>
                                          <p:attrName>style.visibility</p:attrName>
                                        </p:attrNameLst>
                                      </p:cBhvr>
                                      <p:to>
                                        <p:strVal val="visible"/>
                                      </p:to>
                                    </p:set>
                                    <p:anim calcmode="lin" valueType="num">
                                      <p:cBhvr additive="base">
                                        <p:cTn dur="500"/>
                                        <p:tgtEl>
                                          <p:spTgt spid="27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270">
                                            <p:txEl>
                                              <p:pRg end="6" st="6"/>
                                            </p:txEl>
                                          </p:spTgt>
                                        </p:tgtEl>
                                        <p:attrNameLst>
                                          <p:attrName>style.visibility</p:attrName>
                                        </p:attrNameLst>
                                      </p:cBhvr>
                                      <p:to>
                                        <p:strVal val="visible"/>
                                      </p:to>
                                    </p:set>
                                    <p:anim calcmode="lin" valueType="num">
                                      <p:cBhvr additive="base">
                                        <p:cTn dur="500"/>
                                        <p:tgtEl>
                                          <p:spTgt spid="27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270">
                                            <p:txEl>
                                              <p:pRg end="7" st="7"/>
                                            </p:txEl>
                                          </p:spTgt>
                                        </p:tgtEl>
                                        <p:attrNameLst>
                                          <p:attrName>style.visibility</p:attrName>
                                        </p:attrNameLst>
                                      </p:cBhvr>
                                      <p:to>
                                        <p:strVal val="visible"/>
                                      </p:to>
                                    </p:set>
                                    <p:anim calcmode="lin" valueType="num">
                                      <p:cBhvr additive="base">
                                        <p:cTn dur="500"/>
                                        <p:tgtEl>
                                          <p:spTgt spid="27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270">
                                            <p:txEl>
                                              <p:pRg end="8" st="8"/>
                                            </p:txEl>
                                          </p:spTgt>
                                        </p:tgtEl>
                                        <p:attrNameLst>
                                          <p:attrName>style.visibility</p:attrName>
                                        </p:attrNameLst>
                                      </p:cBhvr>
                                      <p:to>
                                        <p:strVal val="visible"/>
                                      </p:to>
                                    </p:set>
                                    <p:anim calcmode="lin" valueType="num">
                                      <p:cBhvr additive="base">
                                        <p:cTn dur="500"/>
                                        <p:tgtEl>
                                          <p:spTgt spid="27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0" st="0"/>
                                            </p:txEl>
                                          </p:spTgt>
                                        </p:tgtEl>
                                        <p:attrNameLst>
                                          <p:attrName>style.visibility</p:attrName>
                                        </p:attrNameLst>
                                      </p:cBhvr>
                                      <p:to>
                                        <p:strVal val="visible"/>
                                      </p:to>
                                    </p:set>
                                    <p:anim calcmode="lin" valueType="num">
                                      <p:cBhvr additive="base">
                                        <p:cTn dur="500"/>
                                        <p:tgtEl>
                                          <p:spTgt spid="27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1" st="1"/>
                                            </p:txEl>
                                          </p:spTgt>
                                        </p:tgtEl>
                                        <p:attrNameLst>
                                          <p:attrName>style.visibility</p:attrName>
                                        </p:attrNameLst>
                                      </p:cBhvr>
                                      <p:to>
                                        <p:strVal val="visible"/>
                                      </p:to>
                                    </p:set>
                                    <p:anim calcmode="lin" valueType="num">
                                      <p:cBhvr additive="base">
                                        <p:cTn dur="500"/>
                                        <p:tgtEl>
                                          <p:spTgt spid="27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2" st="2"/>
                                            </p:txEl>
                                          </p:spTgt>
                                        </p:tgtEl>
                                        <p:attrNameLst>
                                          <p:attrName>style.visibility</p:attrName>
                                        </p:attrNameLst>
                                      </p:cBhvr>
                                      <p:to>
                                        <p:strVal val="visible"/>
                                      </p:to>
                                    </p:set>
                                    <p:anim calcmode="lin" valueType="num">
                                      <p:cBhvr additive="base">
                                        <p:cTn dur="500"/>
                                        <p:tgtEl>
                                          <p:spTgt spid="27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3" st="3"/>
                                            </p:txEl>
                                          </p:spTgt>
                                        </p:tgtEl>
                                        <p:attrNameLst>
                                          <p:attrName>style.visibility</p:attrName>
                                        </p:attrNameLst>
                                      </p:cBhvr>
                                      <p:to>
                                        <p:strVal val="visible"/>
                                      </p:to>
                                    </p:set>
                                    <p:anim calcmode="lin" valueType="num">
                                      <p:cBhvr additive="base">
                                        <p:cTn dur="500"/>
                                        <p:tgtEl>
                                          <p:spTgt spid="27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4" st="4"/>
                                            </p:txEl>
                                          </p:spTgt>
                                        </p:tgtEl>
                                        <p:attrNameLst>
                                          <p:attrName>style.visibility</p:attrName>
                                        </p:attrNameLst>
                                      </p:cBhvr>
                                      <p:to>
                                        <p:strVal val="visible"/>
                                      </p:to>
                                    </p:set>
                                    <p:anim calcmode="lin" valueType="num">
                                      <p:cBhvr additive="base">
                                        <p:cTn dur="500"/>
                                        <p:tgtEl>
                                          <p:spTgt spid="27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5" st="5"/>
                                            </p:txEl>
                                          </p:spTgt>
                                        </p:tgtEl>
                                        <p:attrNameLst>
                                          <p:attrName>style.visibility</p:attrName>
                                        </p:attrNameLst>
                                      </p:cBhvr>
                                      <p:to>
                                        <p:strVal val="visible"/>
                                      </p:to>
                                    </p:set>
                                    <p:anim calcmode="lin" valueType="num">
                                      <p:cBhvr additive="base">
                                        <p:cTn dur="500"/>
                                        <p:tgtEl>
                                          <p:spTgt spid="27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6" st="6"/>
                                            </p:txEl>
                                          </p:spTgt>
                                        </p:tgtEl>
                                        <p:attrNameLst>
                                          <p:attrName>style.visibility</p:attrName>
                                        </p:attrNameLst>
                                      </p:cBhvr>
                                      <p:to>
                                        <p:strVal val="visible"/>
                                      </p:to>
                                    </p:set>
                                    <p:anim calcmode="lin" valueType="num">
                                      <p:cBhvr additive="base">
                                        <p:cTn dur="500"/>
                                        <p:tgtEl>
                                          <p:spTgt spid="27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7" st="7"/>
                                            </p:txEl>
                                          </p:spTgt>
                                        </p:tgtEl>
                                        <p:attrNameLst>
                                          <p:attrName>style.visibility</p:attrName>
                                        </p:attrNameLst>
                                      </p:cBhvr>
                                      <p:to>
                                        <p:strVal val="visible"/>
                                      </p:to>
                                    </p:set>
                                    <p:anim calcmode="lin" valueType="num">
                                      <p:cBhvr additive="base">
                                        <p:cTn dur="500"/>
                                        <p:tgtEl>
                                          <p:spTgt spid="27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1">
                                            <p:txEl>
                                              <p:pRg end="8" st="8"/>
                                            </p:txEl>
                                          </p:spTgt>
                                        </p:tgtEl>
                                        <p:attrNameLst>
                                          <p:attrName>style.visibility</p:attrName>
                                        </p:attrNameLst>
                                      </p:cBhvr>
                                      <p:to>
                                        <p:strVal val="visible"/>
                                      </p:to>
                                    </p:set>
                                    <p:anim calcmode="lin" valueType="num">
                                      <p:cBhvr additive="base">
                                        <p:cTn dur="500"/>
                                        <p:tgtEl>
                                          <p:spTgt spid="271">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childTnLst>
                          </p:cTn>
                        </p:par>
                        <p:par>
                          <p:cTn fill="hold">
                            <p:stCondLst>
                              <p:cond delay="11000"/>
                            </p:stCondLst>
                            <p:childTnLst>
                              <p:par>
                                <p:cTn fill="hold" nodeType="afterEffect" presetClass="entr" presetID="2" presetSubtype="2">
                                  <p:stCondLst>
                                    <p:cond delay="250"/>
                                  </p:stCondLst>
                                  <p:childTnLst>
                                    <p:set>
                                      <p:cBhvr>
                                        <p:cTn dur="1" fill="hold">
                                          <p:stCondLst>
                                            <p:cond delay="0"/>
                                          </p:stCondLst>
                                        </p:cTn>
                                        <p:tgtEl>
                                          <p:spTgt spid="276">
                                            <p:txEl>
                                              <p:pRg end="0" st="0"/>
                                            </p:txEl>
                                          </p:spTgt>
                                        </p:tgtEl>
                                        <p:attrNameLst>
                                          <p:attrName>style.visibility</p:attrName>
                                        </p:attrNameLst>
                                      </p:cBhvr>
                                      <p:to>
                                        <p:strVal val="visible"/>
                                      </p:to>
                                    </p:set>
                                    <p:anim calcmode="lin" valueType="num">
                                      <p:cBhvr additive="base">
                                        <p:cTn dur="500"/>
                                        <p:tgtEl>
                                          <p:spTgt spid="27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250"/>
                                  </p:stCondLst>
                                  <p:childTnLst>
                                    <p:set>
                                      <p:cBhvr>
                                        <p:cTn dur="1" fill="hold">
                                          <p:stCondLst>
                                            <p:cond delay="0"/>
                                          </p:stCondLst>
                                        </p:cTn>
                                        <p:tgtEl>
                                          <p:spTgt spid="276">
                                            <p:txEl>
                                              <p:pRg end="1" st="1"/>
                                            </p:txEl>
                                          </p:spTgt>
                                        </p:tgtEl>
                                        <p:attrNameLst>
                                          <p:attrName>style.visibility</p:attrName>
                                        </p:attrNameLst>
                                      </p:cBhvr>
                                      <p:to>
                                        <p:strVal val="visible"/>
                                      </p:to>
                                    </p:set>
                                    <p:anim calcmode="lin" valueType="num">
                                      <p:cBhvr additive="base">
                                        <p:cTn dur="500"/>
                                        <p:tgtEl>
                                          <p:spTgt spid="27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250"/>
                                  </p:stCondLst>
                                  <p:childTnLst>
                                    <p:set>
                                      <p:cBhvr>
                                        <p:cTn dur="1" fill="hold">
                                          <p:stCondLst>
                                            <p:cond delay="0"/>
                                          </p:stCondLst>
                                        </p:cTn>
                                        <p:tgtEl>
                                          <p:spTgt spid="276">
                                            <p:txEl>
                                              <p:pRg end="2" st="2"/>
                                            </p:txEl>
                                          </p:spTgt>
                                        </p:tgtEl>
                                        <p:attrNameLst>
                                          <p:attrName>style.visibility</p:attrName>
                                        </p:attrNameLst>
                                      </p:cBhvr>
                                      <p:to>
                                        <p:strVal val="visible"/>
                                      </p:to>
                                    </p:set>
                                    <p:anim calcmode="lin" valueType="num">
                                      <p:cBhvr additive="base">
                                        <p:cTn dur="500"/>
                                        <p:tgtEl>
                                          <p:spTgt spid="27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250"/>
                                  </p:stCondLst>
                                  <p:childTnLst>
                                    <p:set>
                                      <p:cBhvr>
                                        <p:cTn dur="1" fill="hold">
                                          <p:stCondLst>
                                            <p:cond delay="0"/>
                                          </p:stCondLst>
                                        </p:cTn>
                                        <p:tgtEl>
                                          <p:spTgt spid="276">
                                            <p:txEl>
                                              <p:pRg end="3" st="3"/>
                                            </p:txEl>
                                          </p:spTgt>
                                        </p:tgtEl>
                                        <p:attrNameLst>
                                          <p:attrName>style.visibility</p:attrName>
                                        </p:attrNameLst>
                                      </p:cBhvr>
                                      <p:to>
                                        <p:strVal val="visible"/>
                                      </p:to>
                                    </p:set>
                                    <p:anim calcmode="lin" valueType="num">
                                      <p:cBhvr additive="base">
                                        <p:cTn dur="500"/>
                                        <p:tgtEl>
                                          <p:spTgt spid="27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250"/>
                                  </p:stCondLst>
                                  <p:childTnLst>
                                    <p:set>
                                      <p:cBhvr>
                                        <p:cTn dur="1" fill="hold">
                                          <p:stCondLst>
                                            <p:cond delay="0"/>
                                          </p:stCondLst>
                                        </p:cTn>
                                        <p:tgtEl>
                                          <p:spTgt spid="276">
                                            <p:txEl>
                                              <p:pRg end="4" st="4"/>
                                            </p:txEl>
                                          </p:spTgt>
                                        </p:tgtEl>
                                        <p:attrNameLst>
                                          <p:attrName>style.visibility</p:attrName>
                                        </p:attrNameLst>
                                      </p:cBhvr>
                                      <p:to>
                                        <p:strVal val="visible"/>
                                      </p:to>
                                    </p:set>
                                    <p:anim calcmode="lin" valueType="num">
                                      <p:cBhvr additive="base">
                                        <p:cTn dur="500"/>
                                        <p:tgtEl>
                                          <p:spTgt spid="27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250"/>
                                  </p:stCondLst>
                                  <p:childTnLst>
                                    <p:set>
                                      <p:cBhvr>
                                        <p:cTn dur="1" fill="hold">
                                          <p:stCondLst>
                                            <p:cond delay="0"/>
                                          </p:stCondLst>
                                        </p:cTn>
                                        <p:tgtEl>
                                          <p:spTgt spid="276">
                                            <p:txEl>
                                              <p:pRg end="5" st="5"/>
                                            </p:txEl>
                                          </p:spTgt>
                                        </p:tgtEl>
                                        <p:attrNameLst>
                                          <p:attrName>style.visibility</p:attrName>
                                        </p:attrNameLst>
                                      </p:cBhvr>
                                      <p:to>
                                        <p:strVal val="visible"/>
                                      </p:to>
                                    </p:set>
                                    <p:anim calcmode="lin" valueType="num">
                                      <p:cBhvr additive="base">
                                        <p:cTn dur="500"/>
                                        <p:tgtEl>
                                          <p:spTgt spid="27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2">
                                  <p:stCondLst>
                                    <p:cond delay="250"/>
                                  </p:stCondLst>
                                  <p:childTnLst>
                                    <p:set>
                                      <p:cBhvr>
                                        <p:cTn dur="1" fill="hold">
                                          <p:stCondLst>
                                            <p:cond delay="0"/>
                                          </p:stCondLst>
                                        </p:cTn>
                                        <p:tgtEl>
                                          <p:spTgt spid="276">
                                            <p:txEl>
                                              <p:pRg end="6" st="6"/>
                                            </p:txEl>
                                          </p:spTgt>
                                        </p:tgtEl>
                                        <p:attrNameLst>
                                          <p:attrName>style.visibility</p:attrName>
                                        </p:attrNameLst>
                                      </p:cBhvr>
                                      <p:to>
                                        <p:strVal val="visible"/>
                                      </p:to>
                                    </p:set>
                                    <p:anim calcmode="lin" valueType="num">
                                      <p:cBhvr additive="base">
                                        <p:cTn dur="500"/>
                                        <p:tgtEl>
                                          <p:spTgt spid="27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2">
                                  <p:stCondLst>
                                    <p:cond delay="250"/>
                                  </p:stCondLst>
                                  <p:childTnLst>
                                    <p:set>
                                      <p:cBhvr>
                                        <p:cTn dur="1" fill="hold">
                                          <p:stCondLst>
                                            <p:cond delay="0"/>
                                          </p:stCondLst>
                                        </p:cTn>
                                        <p:tgtEl>
                                          <p:spTgt spid="276">
                                            <p:txEl>
                                              <p:pRg end="7" st="7"/>
                                            </p:txEl>
                                          </p:spTgt>
                                        </p:tgtEl>
                                        <p:attrNameLst>
                                          <p:attrName>style.visibility</p:attrName>
                                        </p:attrNameLst>
                                      </p:cBhvr>
                                      <p:to>
                                        <p:strVal val="visible"/>
                                      </p:to>
                                    </p:set>
                                    <p:anim calcmode="lin" valueType="num">
                                      <p:cBhvr additive="base">
                                        <p:cTn dur="500"/>
                                        <p:tgtEl>
                                          <p:spTgt spid="27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2">
                                  <p:stCondLst>
                                    <p:cond delay="250"/>
                                  </p:stCondLst>
                                  <p:childTnLst>
                                    <p:set>
                                      <p:cBhvr>
                                        <p:cTn dur="1" fill="hold">
                                          <p:stCondLst>
                                            <p:cond delay="0"/>
                                          </p:stCondLst>
                                        </p:cTn>
                                        <p:tgtEl>
                                          <p:spTgt spid="276">
                                            <p:txEl>
                                              <p:pRg end="8" st="8"/>
                                            </p:txEl>
                                          </p:spTgt>
                                        </p:tgtEl>
                                        <p:attrNameLst>
                                          <p:attrName>style.visibility</p:attrName>
                                        </p:attrNameLst>
                                      </p:cBhvr>
                                      <p:to>
                                        <p:strVal val="visible"/>
                                      </p:to>
                                    </p:set>
                                    <p:anim calcmode="lin" valueType="num">
                                      <p:cBhvr additive="base">
                                        <p:cTn dur="500"/>
                                        <p:tgtEl>
                                          <p:spTgt spid="27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0" st="0"/>
                                            </p:txEl>
                                          </p:spTgt>
                                        </p:tgtEl>
                                        <p:attrNameLst>
                                          <p:attrName>style.visibility</p:attrName>
                                        </p:attrNameLst>
                                      </p:cBhvr>
                                      <p:to>
                                        <p:strVal val="visible"/>
                                      </p:to>
                                    </p:set>
                                    <p:anim calcmode="lin" valueType="num">
                                      <p:cBhvr additive="base">
                                        <p:cTn dur="500"/>
                                        <p:tgtEl>
                                          <p:spTgt spid="27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1" st="1"/>
                                            </p:txEl>
                                          </p:spTgt>
                                        </p:tgtEl>
                                        <p:attrNameLst>
                                          <p:attrName>style.visibility</p:attrName>
                                        </p:attrNameLst>
                                      </p:cBhvr>
                                      <p:to>
                                        <p:strVal val="visible"/>
                                      </p:to>
                                    </p:set>
                                    <p:anim calcmode="lin" valueType="num">
                                      <p:cBhvr additive="base">
                                        <p:cTn dur="500"/>
                                        <p:tgtEl>
                                          <p:spTgt spid="27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2" st="2"/>
                                            </p:txEl>
                                          </p:spTgt>
                                        </p:tgtEl>
                                        <p:attrNameLst>
                                          <p:attrName>style.visibility</p:attrName>
                                        </p:attrNameLst>
                                      </p:cBhvr>
                                      <p:to>
                                        <p:strVal val="visible"/>
                                      </p:to>
                                    </p:set>
                                    <p:anim calcmode="lin" valueType="num">
                                      <p:cBhvr additive="base">
                                        <p:cTn dur="500"/>
                                        <p:tgtEl>
                                          <p:spTgt spid="27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3" st="3"/>
                                            </p:txEl>
                                          </p:spTgt>
                                        </p:tgtEl>
                                        <p:attrNameLst>
                                          <p:attrName>style.visibility</p:attrName>
                                        </p:attrNameLst>
                                      </p:cBhvr>
                                      <p:to>
                                        <p:strVal val="visible"/>
                                      </p:to>
                                    </p:set>
                                    <p:anim calcmode="lin" valueType="num">
                                      <p:cBhvr additive="base">
                                        <p:cTn dur="500"/>
                                        <p:tgtEl>
                                          <p:spTgt spid="27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4" st="4"/>
                                            </p:txEl>
                                          </p:spTgt>
                                        </p:tgtEl>
                                        <p:attrNameLst>
                                          <p:attrName>style.visibility</p:attrName>
                                        </p:attrNameLst>
                                      </p:cBhvr>
                                      <p:to>
                                        <p:strVal val="visible"/>
                                      </p:to>
                                    </p:set>
                                    <p:anim calcmode="lin" valueType="num">
                                      <p:cBhvr additive="base">
                                        <p:cTn dur="500"/>
                                        <p:tgtEl>
                                          <p:spTgt spid="27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5" st="5"/>
                                            </p:txEl>
                                          </p:spTgt>
                                        </p:tgtEl>
                                        <p:attrNameLst>
                                          <p:attrName>style.visibility</p:attrName>
                                        </p:attrNameLst>
                                      </p:cBhvr>
                                      <p:to>
                                        <p:strVal val="visible"/>
                                      </p:to>
                                    </p:set>
                                    <p:anim calcmode="lin" valueType="num">
                                      <p:cBhvr additive="base">
                                        <p:cTn dur="500"/>
                                        <p:tgtEl>
                                          <p:spTgt spid="27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6" st="6"/>
                                            </p:txEl>
                                          </p:spTgt>
                                        </p:tgtEl>
                                        <p:attrNameLst>
                                          <p:attrName>style.visibility</p:attrName>
                                        </p:attrNameLst>
                                      </p:cBhvr>
                                      <p:to>
                                        <p:strVal val="visible"/>
                                      </p:to>
                                    </p:set>
                                    <p:anim calcmode="lin" valueType="num">
                                      <p:cBhvr additive="base">
                                        <p:cTn dur="500"/>
                                        <p:tgtEl>
                                          <p:spTgt spid="27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7" st="7"/>
                                            </p:txEl>
                                          </p:spTgt>
                                        </p:tgtEl>
                                        <p:attrNameLst>
                                          <p:attrName>style.visibility</p:attrName>
                                        </p:attrNameLst>
                                      </p:cBhvr>
                                      <p:to>
                                        <p:strVal val="visible"/>
                                      </p:to>
                                    </p:set>
                                    <p:anim calcmode="lin" valueType="num">
                                      <p:cBhvr additive="base">
                                        <p:cTn dur="500"/>
                                        <p:tgtEl>
                                          <p:spTgt spid="27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7">
                                            <p:txEl>
                                              <p:pRg end="8" st="8"/>
                                            </p:txEl>
                                          </p:spTgt>
                                        </p:tgtEl>
                                        <p:attrNameLst>
                                          <p:attrName>style.visibility</p:attrName>
                                        </p:attrNameLst>
                                      </p:cBhvr>
                                      <p:to>
                                        <p:strVal val="visible"/>
                                      </p:to>
                                    </p:set>
                                    <p:anim calcmode="lin" valueType="num">
                                      <p:cBhvr additive="base">
                                        <p:cTn dur="500"/>
                                        <p:tgtEl>
                                          <p:spTgt spid="277">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500"/>
                                        <p:tgtEl>
                                          <p:spTgt spid="280"/>
                                        </p:tgtEl>
                                      </p:cBhvr>
                                    </p:animEffect>
                                  </p:childTnLst>
                                </p:cTn>
                              </p:par>
                            </p:childTnLst>
                          </p:cTn>
                        </p:par>
                        <p:par>
                          <p:cTn fill="hold">
                            <p:stCondLst>
                              <p:cond delay="16000"/>
                            </p:stCondLst>
                            <p:childTnLst>
                              <p:par>
                                <p:cTn fill="hold" nodeType="afterEffect" presetClass="entr" presetID="2" presetSubtype="2">
                                  <p:stCondLst>
                                    <p:cond delay="250"/>
                                  </p:stCondLst>
                                  <p:childTnLst>
                                    <p:set>
                                      <p:cBhvr>
                                        <p:cTn dur="1" fill="hold">
                                          <p:stCondLst>
                                            <p:cond delay="0"/>
                                          </p:stCondLst>
                                        </p:cTn>
                                        <p:tgtEl>
                                          <p:spTgt spid="278">
                                            <p:txEl>
                                              <p:pRg end="0" st="0"/>
                                            </p:txEl>
                                          </p:spTgt>
                                        </p:tgtEl>
                                        <p:attrNameLst>
                                          <p:attrName>style.visibility</p:attrName>
                                        </p:attrNameLst>
                                      </p:cBhvr>
                                      <p:to>
                                        <p:strVal val="visible"/>
                                      </p:to>
                                    </p:set>
                                    <p:anim calcmode="lin" valueType="num">
                                      <p:cBhvr additive="base">
                                        <p:cTn dur="500"/>
                                        <p:tgtEl>
                                          <p:spTgt spid="27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250"/>
                                  </p:stCondLst>
                                  <p:childTnLst>
                                    <p:set>
                                      <p:cBhvr>
                                        <p:cTn dur="1" fill="hold">
                                          <p:stCondLst>
                                            <p:cond delay="0"/>
                                          </p:stCondLst>
                                        </p:cTn>
                                        <p:tgtEl>
                                          <p:spTgt spid="278">
                                            <p:txEl>
                                              <p:pRg end="1" st="1"/>
                                            </p:txEl>
                                          </p:spTgt>
                                        </p:tgtEl>
                                        <p:attrNameLst>
                                          <p:attrName>style.visibility</p:attrName>
                                        </p:attrNameLst>
                                      </p:cBhvr>
                                      <p:to>
                                        <p:strVal val="visible"/>
                                      </p:to>
                                    </p:set>
                                    <p:anim calcmode="lin" valueType="num">
                                      <p:cBhvr additive="base">
                                        <p:cTn dur="500"/>
                                        <p:tgtEl>
                                          <p:spTgt spid="27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2">
                                  <p:stCondLst>
                                    <p:cond delay="250"/>
                                  </p:stCondLst>
                                  <p:childTnLst>
                                    <p:set>
                                      <p:cBhvr>
                                        <p:cTn dur="1" fill="hold">
                                          <p:stCondLst>
                                            <p:cond delay="0"/>
                                          </p:stCondLst>
                                        </p:cTn>
                                        <p:tgtEl>
                                          <p:spTgt spid="278">
                                            <p:txEl>
                                              <p:pRg end="2" st="2"/>
                                            </p:txEl>
                                          </p:spTgt>
                                        </p:tgtEl>
                                        <p:attrNameLst>
                                          <p:attrName>style.visibility</p:attrName>
                                        </p:attrNameLst>
                                      </p:cBhvr>
                                      <p:to>
                                        <p:strVal val="visible"/>
                                      </p:to>
                                    </p:set>
                                    <p:anim calcmode="lin" valueType="num">
                                      <p:cBhvr additive="base">
                                        <p:cTn dur="500"/>
                                        <p:tgtEl>
                                          <p:spTgt spid="27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2">
                                  <p:stCondLst>
                                    <p:cond delay="250"/>
                                  </p:stCondLst>
                                  <p:childTnLst>
                                    <p:set>
                                      <p:cBhvr>
                                        <p:cTn dur="1" fill="hold">
                                          <p:stCondLst>
                                            <p:cond delay="0"/>
                                          </p:stCondLst>
                                        </p:cTn>
                                        <p:tgtEl>
                                          <p:spTgt spid="278">
                                            <p:txEl>
                                              <p:pRg end="3" st="3"/>
                                            </p:txEl>
                                          </p:spTgt>
                                        </p:tgtEl>
                                        <p:attrNameLst>
                                          <p:attrName>style.visibility</p:attrName>
                                        </p:attrNameLst>
                                      </p:cBhvr>
                                      <p:to>
                                        <p:strVal val="visible"/>
                                      </p:to>
                                    </p:set>
                                    <p:anim calcmode="lin" valueType="num">
                                      <p:cBhvr additive="base">
                                        <p:cTn dur="500"/>
                                        <p:tgtEl>
                                          <p:spTgt spid="27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2">
                                  <p:stCondLst>
                                    <p:cond delay="250"/>
                                  </p:stCondLst>
                                  <p:childTnLst>
                                    <p:set>
                                      <p:cBhvr>
                                        <p:cTn dur="1" fill="hold">
                                          <p:stCondLst>
                                            <p:cond delay="0"/>
                                          </p:stCondLst>
                                        </p:cTn>
                                        <p:tgtEl>
                                          <p:spTgt spid="278">
                                            <p:txEl>
                                              <p:pRg end="4" st="4"/>
                                            </p:txEl>
                                          </p:spTgt>
                                        </p:tgtEl>
                                        <p:attrNameLst>
                                          <p:attrName>style.visibility</p:attrName>
                                        </p:attrNameLst>
                                      </p:cBhvr>
                                      <p:to>
                                        <p:strVal val="visible"/>
                                      </p:to>
                                    </p:set>
                                    <p:anim calcmode="lin" valueType="num">
                                      <p:cBhvr additive="base">
                                        <p:cTn dur="500"/>
                                        <p:tgtEl>
                                          <p:spTgt spid="27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250"/>
                                  </p:stCondLst>
                                  <p:childTnLst>
                                    <p:set>
                                      <p:cBhvr>
                                        <p:cTn dur="1" fill="hold">
                                          <p:stCondLst>
                                            <p:cond delay="0"/>
                                          </p:stCondLst>
                                        </p:cTn>
                                        <p:tgtEl>
                                          <p:spTgt spid="278">
                                            <p:txEl>
                                              <p:pRg end="5" st="5"/>
                                            </p:txEl>
                                          </p:spTgt>
                                        </p:tgtEl>
                                        <p:attrNameLst>
                                          <p:attrName>style.visibility</p:attrName>
                                        </p:attrNameLst>
                                      </p:cBhvr>
                                      <p:to>
                                        <p:strVal val="visible"/>
                                      </p:to>
                                    </p:set>
                                    <p:anim calcmode="lin" valueType="num">
                                      <p:cBhvr additive="base">
                                        <p:cTn dur="500"/>
                                        <p:tgtEl>
                                          <p:spTgt spid="27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0"/>
                            </p:stCondLst>
                            <p:childTnLst>
                              <p:par>
                                <p:cTn fill="hold" nodeType="afterEffect" presetClass="entr" presetID="2" presetSubtype="2">
                                  <p:stCondLst>
                                    <p:cond delay="250"/>
                                  </p:stCondLst>
                                  <p:childTnLst>
                                    <p:set>
                                      <p:cBhvr>
                                        <p:cTn dur="1" fill="hold">
                                          <p:stCondLst>
                                            <p:cond delay="0"/>
                                          </p:stCondLst>
                                        </p:cTn>
                                        <p:tgtEl>
                                          <p:spTgt spid="278">
                                            <p:txEl>
                                              <p:pRg end="6" st="6"/>
                                            </p:txEl>
                                          </p:spTgt>
                                        </p:tgtEl>
                                        <p:attrNameLst>
                                          <p:attrName>style.visibility</p:attrName>
                                        </p:attrNameLst>
                                      </p:cBhvr>
                                      <p:to>
                                        <p:strVal val="visible"/>
                                      </p:to>
                                    </p:set>
                                    <p:anim calcmode="lin" valueType="num">
                                      <p:cBhvr additive="base">
                                        <p:cTn dur="500"/>
                                        <p:tgtEl>
                                          <p:spTgt spid="27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500"/>
                            </p:stCondLst>
                            <p:childTnLst>
                              <p:par>
                                <p:cTn fill="hold" nodeType="afterEffect" presetClass="entr" presetID="2" presetSubtype="2">
                                  <p:stCondLst>
                                    <p:cond delay="250"/>
                                  </p:stCondLst>
                                  <p:childTnLst>
                                    <p:set>
                                      <p:cBhvr>
                                        <p:cTn dur="1" fill="hold">
                                          <p:stCondLst>
                                            <p:cond delay="0"/>
                                          </p:stCondLst>
                                        </p:cTn>
                                        <p:tgtEl>
                                          <p:spTgt spid="278">
                                            <p:txEl>
                                              <p:pRg end="7" st="7"/>
                                            </p:txEl>
                                          </p:spTgt>
                                        </p:tgtEl>
                                        <p:attrNameLst>
                                          <p:attrName>style.visibility</p:attrName>
                                        </p:attrNameLst>
                                      </p:cBhvr>
                                      <p:to>
                                        <p:strVal val="visible"/>
                                      </p:to>
                                    </p:set>
                                    <p:anim calcmode="lin" valueType="num">
                                      <p:cBhvr additive="base">
                                        <p:cTn dur="500"/>
                                        <p:tgtEl>
                                          <p:spTgt spid="27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2">
                                  <p:stCondLst>
                                    <p:cond delay="250"/>
                                  </p:stCondLst>
                                  <p:childTnLst>
                                    <p:set>
                                      <p:cBhvr>
                                        <p:cTn dur="1" fill="hold">
                                          <p:stCondLst>
                                            <p:cond delay="0"/>
                                          </p:stCondLst>
                                        </p:cTn>
                                        <p:tgtEl>
                                          <p:spTgt spid="278">
                                            <p:txEl>
                                              <p:pRg end="8" st="8"/>
                                            </p:txEl>
                                          </p:spTgt>
                                        </p:tgtEl>
                                        <p:attrNameLst>
                                          <p:attrName>style.visibility</p:attrName>
                                        </p:attrNameLst>
                                      </p:cBhvr>
                                      <p:to>
                                        <p:strVal val="visible"/>
                                      </p:to>
                                    </p:set>
                                    <p:anim calcmode="lin" valueType="num">
                                      <p:cBhvr additive="base">
                                        <p:cTn dur="500"/>
                                        <p:tgtEl>
                                          <p:spTgt spid="27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0" st="0"/>
                                            </p:txEl>
                                          </p:spTgt>
                                        </p:tgtEl>
                                        <p:attrNameLst>
                                          <p:attrName>style.visibility</p:attrName>
                                        </p:attrNameLst>
                                      </p:cBhvr>
                                      <p:to>
                                        <p:strVal val="visible"/>
                                      </p:to>
                                    </p:set>
                                    <p:anim calcmode="lin" valueType="num">
                                      <p:cBhvr additive="base">
                                        <p:cTn dur="500"/>
                                        <p:tgtEl>
                                          <p:spTgt spid="27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1" st="1"/>
                                            </p:txEl>
                                          </p:spTgt>
                                        </p:tgtEl>
                                        <p:attrNameLst>
                                          <p:attrName>style.visibility</p:attrName>
                                        </p:attrNameLst>
                                      </p:cBhvr>
                                      <p:to>
                                        <p:strVal val="visible"/>
                                      </p:to>
                                    </p:set>
                                    <p:anim calcmode="lin" valueType="num">
                                      <p:cBhvr additive="base">
                                        <p:cTn dur="500"/>
                                        <p:tgtEl>
                                          <p:spTgt spid="27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2" st="2"/>
                                            </p:txEl>
                                          </p:spTgt>
                                        </p:tgtEl>
                                        <p:attrNameLst>
                                          <p:attrName>style.visibility</p:attrName>
                                        </p:attrNameLst>
                                      </p:cBhvr>
                                      <p:to>
                                        <p:strVal val="visible"/>
                                      </p:to>
                                    </p:set>
                                    <p:anim calcmode="lin" valueType="num">
                                      <p:cBhvr additive="base">
                                        <p:cTn dur="500"/>
                                        <p:tgtEl>
                                          <p:spTgt spid="27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3" st="3"/>
                                            </p:txEl>
                                          </p:spTgt>
                                        </p:tgtEl>
                                        <p:attrNameLst>
                                          <p:attrName>style.visibility</p:attrName>
                                        </p:attrNameLst>
                                      </p:cBhvr>
                                      <p:to>
                                        <p:strVal val="visible"/>
                                      </p:to>
                                    </p:set>
                                    <p:anim calcmode="lin" valueType="num">
                                      <p:cBhvr additive="base">
                                        <p:cTn dur="500"/>
                                        <p:tgtEl>
                                          <p:spTgt spid="27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4" st="4"/>
                                            </p:txEl>
                                          </p:spTgt>
                                        </p:tgtEl>
                                        <p:attrNameLst>
                                          <p:attrName>style.visibility</p:attrName>
                                        </p:attrNameLst>
                                      </p:cBhvr>
                                      <p:to>
                                        <p:strVal val="visible"/>
                                      </p:to>
                                    </p:set>
                                    <p:anim calcmode="lin" valueType="num">
                                      <p:cBhvr additive="base">
                                        <p:cTn dur="500"/>
                                        <p:tgtEl>
                                          <p:spTgt spid="27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5" st="5"/>
                                            </p:txEl>
                                          </p:spTgt>
                                        </p:tgtEl>
                                        <p:attrNameLst>
                                          <p:attrName>style.visibility</p:attrName>
                                        </p:attrNameLst>
                                      </p:cBhvr>
                                      <p:to>
                                        <p:strVal val="visible"/>
                                      </p:to>
                                    </p:set>
                                    <p:anim calcmode="lin" valueType="num">
                                      <p:cBhvr additive="base">
                                        <p:cTn dur="500"/>
                                        <p:tgtEl>
                                          <p:spTgt spid="27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6" st="6"/>
                                            </p:txEl>
                                          </p:spTgt>
                                        </p:tgtEl>
                                        <p:attrNameLst>
                                          <p:attrName>style.visibility</p:attrName>
                                        </p:attrNameLst>
                                      </p:cBhvr>
                                      <p:to>
                                        <p:strVal val="visible"/>
                                      </p:to>
                                    </p:set>
                                    <p:anim calcmode="lin" valueType="num">
                                      <p:cBhvr additive="base">
                                        <p:cTn dur="500"/>
                                        <p:tgtEl>
                                          <p:spTgt spid="27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7" st="7"/>
                                            </p:txEl>
                                          </p:spTgt>
                                        </p:tgtEl>
                                        <p:attrNameLst>
                                          <p:attrName>style.visibility</p:attrName>
                                        </p:attrNameLst>
                                      </p:cBhvr>
                                      <p:to>
                                        <p:strVal val="visible"/>
                                      </p:to>
                                    </p:set>
                                    <p:anim calcmode="lin" valueType="num">
                                      <p:cBhvr additive="base">
                                        <p:cTn dur="500"/>
                                        <p:tgtEl>
                                          <p:spTgt spid="27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79">
                                            <p:txEl>
                                              <p:pRg end="8" st="8"/>
                                            </p:txEl>
                                          </p:spTgt>
                                        </p:tgtEl>
                                        <p:attrNameLst>
                                          <p:attrName>style.visibility</p:attrName>
                                        </p:attrNameLst>
                                      </p:cBhvr>
                                      <p:to>
                                        <p:strVal val="visible"/>
                                      </p:to>
                                    </p:set>
                                    <p:anim calcmode="lin" valueType="num">
                                      <p:cBhvr additive="base">
                                        <p:cTn dur="500"/>
                                        <p:tgtEl>
                                          <p:spTgt spid="27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story">
  <p:cSld name="History">
    <p:spTree>
      <p:nvGrpSpPr>
        <p:cNvPr id="281" name="Shape 281"/>
        <p:cNvGrpSpPr/>
        <p:nvPr/>
      </p:nvGrpSpPr>
      <p:grpSpPr>
        <a:xfrm>
          <a:off x="0" y="0"/>
          <a:ext cx="0" cy="0"/>
          <a:chOff x="0" y="0"/>
          <a:chExt cx="0" cy="0"/>
        </a:xfrm>
      </p:grpSpPr>
      <p:grpSp>
        <p:nvGrpSpPr>
          <p:cNvPr id="282" name="Google Shape;282;p13"/>
          <p:cNvGrpSpPr/>
          <p:nvPr/>
        </p:nvGrpSpPr>
        <p:grpSpPr>
          <a:xfrm>
            <a:off x="6156255" y="2770024"/>
            <a:ext cx="2232300" cy="1709949"/>
            <a:chOff x="1438350" y="5540049"/>
            <a:chExt cx="4464600" cy="3419898"/>
          </a:xfrm>
        </p:grpSpPr>
        <p:sp>
          <p:nvSpPr>
            <p:cNvPr id="283" name="Google Shape;283;p13"/>
            <p:cNvSpPr/>
            <p:nvPr/>
          </p:nvSpPr>
          <p:spPr>
            <a:xfrm>
              <a:off x="1438350" y="5833047"/>
              <a:ext cx="4464600" cy="31269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84" name="Google Shape;284;p13"/>
            <p:cNvSpPr/>
            <p:nvPr/>
          </p:nvSpPr>
          <p:spPr>
            <a:xfrm>
              <a:off x="3500659" y="5540049"/>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grpSp>
        <p:nvGrpSpPr>
          <p:cNvPr id="285" name="Google Shape;285;p13"/>
          <p:cNvGrpSpPr/>
          <p:nvPr/>
        </p:nvGrpSpPr>
        <p:grpSpPr>
          <a:xfrm>
            <a:off x="3455758" y="2770024"/>
            <a:ext cx="2232300" cy="1709949"/>
            <a:chOff x="1438350" y="5540049"/>
            <a:chExt cx="4464600" cy="3419898"/>
          </a:xfrm>
        </p:grpSpPr>
        <p:sp>
          <p:nvSpPr>
            <p:cNvPr id="286" name="Google Shape;286;p13"/>
            <p:cNvSpPr/>
            <p:nvPr/>
          </p:nvSpPr>
          <p:spPr>
            <a:xfrm>
              <a:off x="1438350" y="5833047"/>
              <a:ext cx="4464600" cy="31269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87" name="Google Shape;287;p13"/>
            <p:cNvSpPr/>
            <p:nvPr/>
          </p:nvSpPr>
          <p:spPr>
            <a:xfrm>
              <a:off x="3500659" y="5540049"/>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grpSp>
        <p:nvGrpSpPr>
          <p:cNvPr id="288" name="Google Shape;288;p13"/>
          <p:cNvGrpSpPr/>
          <p:nvPr/>
        </p:nvGrpSpPr>
        <p:grpSpPr>
          <a:xfrm>
            <a:off x="719175" y="2770024"/>
            <a:ext cx="2232300" cy="1709949"/>
            <a:chOff x="1438350" y="5540049"/>
            <a:chExt cx="4464600" cy="3419898"/>
          </a:xfrm>
        </p:grpSpPr>
        <p:sp>
          <p:nvSpPr>
            <p:cNvPr id="289" name="Google Shape;289;p13"/>
            <p:cNvSpPr/>
            <p:nvPr/>
          </p:nvSpPr>
          <p:spPr>
            <a:xfrm>
              <a:off x="1438350" y="5833047"/>
              <a:ext cx="4464600" cy="31269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90" name="Google Shape;290;p13"/>
            <p:cNvSpPr/>
            <p:nvPr/>
          </p:nvSpPr>
          <p:spPr>
            <a:xfrm>
              <a:off x="3500659" y="5540049"/>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291" name="Google Shape;291;p13"/>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2" name="Google Shape;292;p13"/>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3" name="Google Shape;293;p13"/>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94" name="Google Shape;294;p13"/>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5" name="Google Shape;295;p13"/>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96" name="Google Shape;296;p13"/>
          <p:cNvSpPr/>
          <p:nvPr/>
        </p:nvSpPr>
        <p:spPr>
          <a:xfrm>
            <a:off x="80" y="2544747"/>
            <a:ext cx="9144000" cy="54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97" name="Google Shape;297;p13"/>
          <p:cNvSpPr/>
          <p:nvPr/>
        </p:nvSpPr>
        <p:spPr>
          <a:xfrm>
            <a:off x="1691431" y="2427734"/>
            <a:ext cx="288000" cy="288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98" name="Google Shape;298;p13"/>
          <p:cNvSpPr/>
          <p:nvPr/>
        </p:nvSpPr>
        <p:spPr>
          <a:xfrm>
            <a:off x="4427578" y="2427734"/>
            <a:ext cx="288000" cy="288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99" name="Google Shape;299;p13"/>
          <p:cNvSpPr/>
          <p:nvPr/>
        </p:nvSpPr>
        <p:spPr>
          <a:xfrm>
            <a:off x="7128511" y="2427734"/>
            <a:ext cx="288000" cy="288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300" name="Google Shape;300;p13"/>
          <p:cNvSpPr txBox="1"/>
          <p:nvPr>
            <p:ph idx="2" type="body"/>
          </p:nvPr>
        </p:nvSpPr>
        <p:spPr>
          <a:xfrm>
            <a:off x="755245" y="1518633"/>
            <a:ext cx="2196300" cy="864000"/>
          </a:xfrm>
          <a:prstGeom prst="rect">
            <a:avLst/>
          </a:prstGeom>
          <a:noFill/>
          <a:ln>
            <a:noFill/>
          </a:ln>
        </p:spPr>
        <p:txBody>
          <a:bodyPr anchorCtr="0" anchor="ctr" bIns="40825" lIns="81650" spcFirstLastPara="1" rIns="81650" wrap="square" tIns="40825">
            <a:noAutofit/>
          </a:bodyPr>
          <a:lstStyle>
            <a:lvl1pPr indent="-228600" lvl="0" marL="457200" algn="ctr">
              <a:spcBef>
                <a:spcPts val="1500"/>
              </a:spcBef>
              <a:spcAft>
                <a:spcPts val="0"/>
              </a:spcAft>
              <a:buClr>
                <a:schemeClr val="lt2"/>
              </a:buClr>
              <a:buSzPts val="7500"/>
              <a:buNone/>
              <a:defRPr sz="75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1" name="Google Shape;301;p13"/>
          <p:cNvSpPr txBox="1"/>
          <p:nvPr>
            <p:ph idx="3" type="body"/>
          </p:nvPr>
        </p:nvSpPr>
        <p:spPr>
          <a:xfrm>
            <a:off x="3473388" y="1518633"/>
            <a:ext cx="2196300" cy="864000"/>
          </a:xfrm>
          <a:prstGeom prst="rect">
            <a:avLst/>
          </a:prstGeom>
          <a:noFill/>
          <a:ln>
            <a:noFill/>
          </a:ln>
        </p:spPr>
        <p:txBody>
          <a:bodyPr anchorCtr="0" anchor="ctr" bIns="40825" lIns="81650" spcFirstLastPara="1" rIns="81650" wrap="square" tIns="40825">
            <a:noAutofit/>
          </a:bodyPr>
          <a:lstStyle>
            <a:lvl1pPr indent="-228600" lvl="0" marL="457200" algn="ctr">
              <a:spcBef>
                <a:spcPts val="1500"/>
              </a:spcBef>
              <a:spcAft>
                <a:spcPts val="0"/>
              </a:spcAft>
              <a:buClr>
                <a:schemeClr val="lt2"/>
              </a:buClr>
              <a:buSzPts val="7500"/>
              <a:buNone/>
              <a:defRPr sz="75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2" name="Google Shape;302;p13"/>
          <p:cNvSpPr txBox="1"/>
          <p:nvPr>
            <p:ph idx="4" type="body"/>
          </p:nvPr>
        </p:nvSpPr>
        <p:spPr>
          <a:xfrm>
            <a:off x="6192325" y="1518633"/>
            <a:ext cx="2196300" cy="864000"/>
          </a:xfrm>
          <a:prstGeom prst="rect">
            <a:avLst/>
          </a:prstGeom>
          <a:noFill/>
          <a:ln>
            <a:noFill/>
          </a:ln>
        </p:spPr>
        <p:txBody>
          <a:bodyPr anchorCtr="0" anchor="ctr" bIns="40825" lIns="81650" spcFirstLastPara="1" rIns="81650" wrap="square" tIns="40825">
            <a:noAutofit/>
          </a:bodyPr>
          <a:lstStyle>
            <a:lvl1pPr indent="-228600" lvl="0" marL="457200" algn="ctr">
              <a:spcBef>
                <a:spcPts val="1500"/>
              </a:spcBef>
              <a:spcAft>
                <a:spcPts val="0"/>
              </a:spcAft>
              <a:buClr>
                <a:schemeClr val="lt2"/>
              </a:buClr>
              <a:buSzPts val="7500"/>
              <a:buNone/>
              <a:defRPr sz="75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3" name="Google Shape;303;p13"/>
          <p:cNvSpPr txBox="1"/>
          <p:nvPr>
            <p:ph idx="5" type="body"/>
          </p:nvPr>
        </p:nvSpPr>
        <p:spPr>
          <a:xfrm>
            <a:off x="755245" y="3003798"/>
            <a:ext cx="2160300" cy="1404300"/>
          </a:xfrm>
          <a:prstGeom prst="rect">
            <a:avLst/>
          </a:prstGeom>
          <a:noFill/>
          <a:ln>
            <a:noFill/>
          </a:ln>
        </p:spPr>
        <p:txBody>
          <a:bodyPr anchorCtr="0" anchor="ctr" bIns="40825" lIns="81650" spcFirstLastPara="1" rIns="81650" wrap="square" tIns="40825">
            <a:noAutofit/>
          </a:bodyPr>
          <a:lstStyle>
            <a:lvl1pPr indent="-304800" lvl="0" marL="457200" algn="l">
              <a:spcBef>
                <a:spcPts val="200"/>
              </a:spcBef>
              <a:spcAft>
                <a:spcPts val="0"/>
              </a:spcAft>
              <a:buClr>
                <a:schemeClr val="accent1"/>
              </a:buClr>
              <a:buSzPts val="1200"/>
              <a:buFont typeface="Noto Sans Symbols"/>
              <a:buChar char="❑"/>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4" name="Google Shape;304;p13"/>
          <p:cNvSpPr txBox="1"/>
          <p:nvPr>
            <p:ph idx="6" type="body"/>
          </p:nvPr>
        </p:nvSpPr>
        <p:spPr>
          <a:xfrm>
            <a:off x="3491788" y="3003798"/>
            <a:ext cx="2160300" cy="1404300"/>
          </a:xfrm>
          <a:prstGeom prst="rect">
            <a:avLst/>
          </a:prstGeom>
          <a:noFill/>
          <a:ln>
            <a:noFill/>
          </a:ln>
        </p:spPr>
        <p:txBody>
          <a:bodyPr anchorCtr="0" anchor="ctr" bIns="40825" lIns="81650" spcFirstLastPara="1" rIns="81650" wrap="square" tIns="40825">
            <a:noAutofit/>
          </a:bodyPr>
          <a:lstStyle>
            <a:lvl1pPr indent="-304800" lvl="0" marL="457200" algn="l">
              <a:spcBef>
                <a:spcPts val="200"/>
              </a:spcBef>
              <a:spcAft>
                <a:spcPts val="0"/>
              </a:spcAft>
              <a:buClr>
                <a:schemeClr val="accent1"/>
              </a:buClr>
              <a:buSzPts val="1200"/>
              <a:buFont typeface="Noto Sans Symbols"/>
              <a:buChar char="❑"/>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5" name="Google Shape;305;p13"/>
          <p:cNvSpPr txBox="1"/>
          <p:nvPr>
            <p:ph idx="7" type="body"/>
          </p:nvPr>
        </p:nvSpPr>
        <p:spPr>
          <a:xfrm>
            <a:off x="6192325" y="3003798"/>
            <a:ext cx="2160300" cy="1404300"/>
          </a:xfrm>
          <a:prstGeom prst="rect">
            <a:avLst/>
          </a:prstGeom>
          <a:noFill/>
          <a:ln>
            <a:noFill/>
          </a:ln>
        </p:spPr>
        <p:txBody>
          <a:bodyPr anchorCtr="0" anchor="ctr" bIns="40825" lIns="81650" spcFirstLastPara="1" rIns="81650" wrap="square" tIns="40825">
            <a:noAutofit/>
          </a:bodyPr>
          <a:lstStyle>
            <a:lvl1pPr indent="-304800" lvl="0" marL="457200" algn="l">
              <a:spcBef>
                <a:spcPts val="200"/>
              </a:spcBef>
              <a:spcAft>
                <a:spcPts val="0"/>
              </a:spcAft>
              <a:buClr>
                <a:schemeClr val="accent1"/>
              </a:buClr>
              <a:buSzPts val="1200"/>
              <a:buFont typeface="Noto Sans Symbols"/>
              <a:buChar char="❑"/>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animEffect filter="fade" transition="in">
                                      <p:cBhvr>
                                        <p:cTn dur="500"/>
                                        <p:tgtEl>
                                          <p:spTgt spid="29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animEffect filter="fade" transition="in">
                                      <p:cBhvr>
                                        <p:cTn dur="500"/>
                                        <p:tgtEl>
                                          <p:spTgt spid="29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animEffect filter="fade" transition="in">
                                      <p:cBhvr>
                                        <p:cTn dur="500"/>
                                        <p:tgtEl>
                                          <p:spTgt spid="29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animEffect filter="fade" transition="in">
                                      <p:cBhvr>
                                        <p:cTn dur="500"/>
                                        <p:tgtEl>
                                          <p:spTgt spid="29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animEffect filter="fade" transition="in">
                                      <p:cBhvr>
                                        <p:cTn dur="500"/>
                                        <p:tgtEl>
                                          <p:spTgt spid="29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animEffect filter="fade" transition="in">
                                      <p:cBhvr>
                                        <p:cTn dur="500"/>
                                        <p:tgtEl>
                                          <p:spTgt spid="29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animEffect filter="fade" transition="in">
                                      <p:cBhvr>
                                        <p:cTn dur="500"/>
                                        <p:tgtEl>
                                          <p:spTgt spid="29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7" st="7"/>
                                            </p:txEl>
                                          </p:spTgt>
                                        </p:tgtEl>
                                        <p:attrNameLst>
                                          <p:attrName>style.visibility</p:attrName>
                                        </p:attrNameLst>
                                      </p:cBhvr>
                                      <p:to>
                                        <p:strVal val="visible"/>
                                      </p:to>
                                    </p:set>
                                    <p:animEffect filter="fade" transition="in">
                                      <p:cBhvr>
                                        <p:cTn dur="500"/>
                                        <p:tgtEl>
                                          <p:spTgt spid="29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5">
                                            <p:txEl>
                                              <p:pRg end="8" st="8"/>
                                            </p:txEl>
                                          </p:spTgt>
                                        </p:tgtEl>
                                        <p:attrNameLst>
                                          <p:attrName>style.visibility</p:attrName>
                                        </p:attrNameLst>
                                      </p:cBhvr>
                                      <p:to>
                                        <p:strVal val="visible"/>
                                      </p:to>
                                    </p:set>
                                    <p:animEffect filter="fade" transition="in">
                                      <p:cBhvr>
                                        <p:cTn dur="500"/>
                                        <p:tgtEl>
                                          <p:spTgt spid="295">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500"/>
                                        <p:tgtEl>
                                          <p:spTgt spid="296"/>
                                        </p:tgtEl>
                                      </p:cBhvr>
                                    </p:animEffect>
                                  </p:childTnLst>
                                </p:cTn>
                              </p:par>
                              <p:par>
                                <p:cTn fill="hold" nodeType="withEffect" presetClass="entr" presetID="2" presetSubtype="1">
                                  <p:stCondLst>
                                    <p:cond delay="250"/>
                                  </p:stCondLst>
                                  <p:childTnLst>
                                    <p:set>
                                      <p:cBhvr>
                                        <p:cTn dur="1" fill="hold">
                                          <p:stCondLst>
                                            <p:cond delay="0"/>
                                          </p:stCondLst>
                                        </p:cTn>
                                        <p:tgtEl>
                                          <p:spTgt spid="300">
                                            <p:txEl>
                                              <p:pRg end="0" st="0"/>
                                            </p:txEl>
                                          </p:spTgt>
                                        </p:tgtEl>
                                        <p:attrNameLst>
                                          <p:attrName>style.visibility</p:attrName>
                                        </p:attrNameLst>
                                      </p:cBhvr>
                                      <p:to>
                                        <p:strVal val="visible"/>
                                      </p:to>
                                    </p:set>
                                    <p:anim calcmode="lin" valueType="num">
                                      <p:cBhvr additive="base">
                                        <p:cTn dur="500"/>
                                        <p:tgtEl>
                                          <p:spTgt spid="30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1" st="1"/>
                                            </p:txEl>
                                          </p:spTgt>
                                        </p:tgtEl>
                                        <p:attrNameLst>
                                          <p:attrName>style.visibility</p:attrName>
                                        </p:attrNameLst>
                                      </p:cBhvr>
                                      <p:to>
                                        <p:strVal val="visible"/>
                                      </p:to>
                                    </p:set>
                                    <p:anim calcmode="lin" valueType="num">
                                      <p:cBhvr additive="base">
                                        <p:cTn dur="500"/>
                                        <p:tgtEl>
                                          <p:spTgt spid="30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2" st="2"/>
                                            </p:txEl>
                                          </p:spTgt>
                                        </p:tgtEl>
                                        <p:attrNameLst>
                                          <p:attrName>style.visibility</p:attrName>
                                        </p:attrNameLst>
                                      </p:cBhvr>
                                      <p:to>
                                        <p:strVal val="visible"/>
                                      </p:to>
                                    </p:set>
                                    <p:anim calcmode="lin" valueType="num">
                                      <p:cBhvr additive="base">
                                        <p:cTn dur="500"/>
                                        <p:tgtEl>
                                          <p:spTgt spid="30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3" st="3"/>
                                            </p:txEl>
                                          </p:spTgt>
                                        </p:tgtEl>
                                        <p:attrNameLst>
                                          <p:attrName>style.visibility</p:attrName>
                                        </p:attrNameLst>
                                      </p:cBhvr>
                                      <p:to>
                                        <p:strVal val="visible"/>
                                      </p:to>
                                    </p:set>
                                    <p:anim calcmode="lin" valueType="num">
                                      <p:cBhvr additive="base">
                                        <p:cTn dur="500"/>
                                        <p:tgtEl>
                                          <p:spTgt spid="30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4" st="4"/>
                                            </p:txEl>
                                          </p:spTgt>
                                        </p:tgtEl>
                                        <p:attrNameLst>
                                          <p:attrName>style.visibility</p:attrName>
                                        </p:attrNameLst>
                                      </p:cBhvr>
                                      <p:to>
                                        <p:strVal val="visible"/>
                                      </p:to>
                                    </p:set>
                                    <p:anim calcmode="lin" valueType="num">
                                      <p:cBhvr additive="base">
                                        <p:cTn dur="500"/>
                                        <p:tgtEl>
                                          <p:spTgt spid="30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5" st="5"/>
                                            </p:txEl>
                                          </p:spTgt>
                                        </p:tgtEl>
                                        <p:attrNameLst>
                                          <p:attrName>style.visibility</p:attrName>
                                        </p:attrNameLst>
                                      </p:cBhvr>
                                      <p:to>
                                        <p:strVal val="visible"/>
                                      </p:to>
                                    </p:set>
                                    <p:anim calcmode="lin" valueType="num">
                                      <p:cBhvr additive="base">
                                        <p:cTn dur="500"/>
                                        <p:tgtEl>
                                          <p:spTgt spid="30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6" st="6"/>
                                            </p:txEl>
                                          </p:spTgt>
                                        </p:tgtEl>
                                        <p:attrNameLst>
                                          <p:attrName>style.visibility</p:attrName>
                                        </p:attrNameLst>
                                      </p:cBhvr>
                                      <p:to>
                                        <p:strVal val="visible"/>
                                      </p:to>
                                    </p:set>
                                    <p:anim calcmode="lin" valueType="num">
                                      <p:cBhvr additive="base">
                                        <p:cTn dur="500"/>
                                        <p:tgtEl>
                                          <p:spTgt spid="30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7" st="7"/>
                                            </p:txEl>
                                          </p:spTgt>
                                        </p:tgtEl>
                                        <p:attrNameLst>
                                          <p:attrName>style.visibility</p:attrName>
                                        </p:attrNameLst>
                                      </p:cBhvr>
                                      <p:to>
                                        <p:strVal val="visible"/>
                                      </p:to>
                                    </p:set>
                                    <p:anim calcmode="lin" valueType="num">
                                      <p:cBhvr additive="base">
                                        <p:cTn dur="500"/>
                                        <p:tgtEl>
                                          <p:spTgt spid="30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50"/>
                                  </p:stCondLst>
                                  <p:childTnLst>
                                    <p:set>
                                      <p:cBhvr>
                                        <p:cTn dur="1" fill="hold">
                                          <p:stCondLst>
                                            <p:cond delay="0"/>
                                          </p:stCondLst>
                                        </p:cTn>
                                        <p:tgtEl>
                                          <p:spTgt spid="300">
                                            <p:txEl>
                                              <p:pRg end="8" st="8"/>
                                            </p:txEl>
                                          </p:spTgt>
                                        </p:tgtEl>
                                        <p:attrNameLst>
                                          <p:attrName>style.visibility</p:attrName>
                                        </p:attrNameLst>
                                      </p:cBhvr>
                                      <p:to>
                                        <p:strVal val="visible"/>
                                      </p:to>
                                    </p:set>
                                    <p:anim calcmode="lin" valueType="num">
                                      <p:cBhvr additive="base">
                                        <p:cTn dur="500"/>
                                        <p:tgtEl>
                                          <p:spTgt spid="30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25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0" st="0"/>
                                            </p:txEl>
                                          </p:spTgt>
                                        </p:tgtEl>
                                        <p:attrNameLst>
                                          <p:attrName>style.visibility</p:attrName>
                                        </p:attrNameLst>
                                      </p:cBhvr>
                                      <p:to>
                                        <p:strVal val="visible"/>
                                      </p:to>
                                    </p:set>
                                    <p:anim calcmode="lin" valueType="num">
                                      <p:cBhvr additive="base">
                                        <p:cTn dur="500"/>
                                        <p:tgtEl>
                                          <p:spTgt spid="30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1" st="1"/>
                                            </p:txEl>
                                          </p:spTgt>
                                        </p:tgtEl>
                                        <p:attrNameLst>
                                          <p:attrName>style.visibility</p:attrName>
                                        </p:attrNameLst>
                                      </p:cBhvr>
                                      <p:to>
                                        <p:strVal val="visible"/>
                                      </p:to>
                                    </p:set>
                                    <p:anim calcmode="lin" valueType="num">
                                      <p:cBhvr additive="base">
                                        <p:cTn dur="500"/>
                                        <p:tgtEl>
                                          <p:spTgt spid="30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2" st="2"/>
                                            </p:txEl>
                                          </p:spTgt>
                                        </p:tgtEl>
                                        <p:attrNameLst>
                                          <p:attrName>style.visibility</p:attrName>
                                        </p:attrNameLst>
                                      </p:cBhvr>
                                      <p:to>
                                        <p:strVal val="visible"/>
                                      </p:to>
                                    </p:set>
                                    <p:anim calcmode="lin" valueType="num">
                                      <p:cBhvr additive="base">
                                        <p:cTn dur="500"/>
                                        <p:tgtEl>
                                          <p:spTgt spid="30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3" st="3"/>
                                            </p:txEl>
                                          </p:spTgt>
                                        </p:tgtEl>
                                        <p:attrNameLst>
                                          <p:attrName>style.visibility</p:attrName>
                                        </p:attrNameLst>
                                      </p:cBhvr>
                                      <p:to>
                                        <p:strVal val="visible"/>
                                      </p:to>
                                    </p:set>
                                    <p:anim calcmode="lin" valueType="num">
                                      <p:cBhvr additive="base">
                                        <p:cTn dur="500"/>
                                        <p:tgtEl>
                                          <p:spTgt spid="30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4" st="4"/>
                                            </p:txEl>
                                          </p:spTgt>
                                        </p:tgtEl>
                                        <p:attrNameLst>
                                          <p:attrName>style.visibility</p:attrName>
                                        </p:attrNameLst>
                                      </p:cBhvr>
                                      <p:to>
                                        <p:strVal val="visible"/>
                                      </p:to>
                                    </p:set>
                                    <p:anim calcmode="lin" valueType="num">
                                      <p:cBhvr additive="base">
                                        <p:cTn dur="500"/>
                                        <p:tgtEl>
                                          <p:spTgt spid="30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5" st="5"/>
                                            </p:txEl>
                                          </p:spTgt>
                                        </p:tgtEl>
                                        <p:attrNameLst>
                                          <p:attrName>style.visibility</p:attrName>
                                        </p:attrNameLst>
                                      </p:cBhvr>
                                      <p:to>
                                        <p:strVal val="visible"/>
                                      </p:to>
                                    </p:set>
                                    <p:anim calcmode="lin" valueType="num">
                                      <p:cBhvr additive="base">
                                        <p:cTn dur="500"/>
                                        <p:tgtEl>
                                          <p:spTgt spid="30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6" st="6"/>
                                            </p:txEl>
                                          </p:spTgt>
                                        </p:tgtEl>
                                        <p:attrNameLst>
                                          <p:attrName>style.visibility</p:attrName>
                                        </p:attrNameLst>
                                      </p:cBhvr>
                                      <p:to>
                                        <p:strVal val="visible"/>
                                      </p:to>
                                    </p:set>
                                    <p:anim calcmode="lin" valueType="num">
                                      <p:cBhvr additive="base">
                                        <p:cTn dur="500"/>
                                        <p:tgtEl>
                                          <p:spTgt spid="30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7" st="7"/>
                                            </p:txEl>
                                          </p:spTgt>
                                        </p:tgtEl>
                                        <p:attrNameLst>
                                          <p:attrName>style.visibility</p:attrName>
                                        </p:attrNameLst>
                                      </p:cBhvr>
                                      <p:to>
                                        <p:strVal val="visible"/>
                                      </p:to>
                                    </p:set>
                                    <p:anim calcmode="lin" valueType="num">
                                      <p:cBhvr additive="base">
                                        <p:cTn dur="500"/>
                                        <p:tgtEl>
                                          <p:spTgt spid="30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03">
                                            <p:txEl>
                                              <p:pRg end="8" st="8"/>
                                            </p:txEl>
                                          </p:spTgt>
                                        </p:tgtEl>
                                        <p:attrNameLst>
                                          <p:attrName>style.visibility</p:attrName>
                                        </p:attrNameLst>
                                      </p:cBhvr>
                                      <p:to>
                                        <p:strVal val="visible"/>
                                      </p:to>
                                    </p:set>
                                    <p:anim calcmode="lin" valueType="num">
                                      <p:cBhvr additive="base">
                                        <p:cTn dur="500"/>
                                        <p:tgtEl>
                                          <p:spTgt spid="303">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500"/>
                                        <p:tgtEl>
                                          <p:spTgt spid="28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500"/>
                                  </p:stCondLst>
                                  <p:childTnLst>
                                    <p:set>
                                      <p:cBhvr>
                                        <p:cTn dur="1" fill="hold">
                                          <p:stCondLst>
                                            <p:cond delay="0"/>
                                          </p:stCondLst>
                                        </p:cTn>
                                        <p:tgtEl>
                                          <p:spTgt spid="301">
                                            <p:txEl>
                                              <p:pRg end="0" st="0"/>
                                            </p:txEl>
                                          </p:spTgt>
                                        </p:tgtEl>
                                        <p:attrNameLst>
                                          <p:attrName>style.visibility</p:attrName>
                                        </p:attrNameLst>
                                      </p:cBhvr>
                                      <p:to>
                                        <p:strVal val="visible"/>
                                      </p:to>
                                    </p:set>
                                    <p:anim calcmode="lin" valueType="num">
                                      <p:cBhvr additive="base">
                                        <p:cTn dur="500"/>
                                        <p:tgtEl>
                                          <p:spTgt spid="30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1">
                                  <p:stCondLst>
                                    <p:cond delay="500"/>
                                  </p:stCondLst>
                                  <p:childTnLst>
                                    <p:set>
                                      <p:cBhvr>
                                        <p:cTn dur="1" fill="hold">
                                          <p:stCondLst>
                                            <p:cond delay="0"/>
                                          </p:stCondLst>
                                        </p:cTn>
                                        <p:tgtEl>
                                          <p:spTgt spid="301">
                                            <p:txEl>
                                              <p:pRg end="1" st="1"/>
                                            </p:txEl>
                                          </p:spTgt>
                                        </p:tgtEl>
                                        <p:attrNameLst>
                                          <p:attrName>style.visibility</p:attrName>
                                        </p:attrNameLst>
                                      </p:cBhvr>
                                      <p:to>
                                        <p:strVal val="visible"/>
                                      </p:to>
                                    </p:set>
                                    <p:anim calcmode="lin" valueType="num">
                                      <p:cBhvr additive="base">
                                        <p:cTn dur="500"/>
                                        <p:tgtEl>
                                          <p:spTgt spid="30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500"/>
                                  </p:stCondLst>
                                  <p:childTnLst>
                                    <p:set>
                                      <p:cBhvr>
                                        <p:cTn dur="1" fill="hold">
                                          <p:stCondLst>
                                            <p:cond delay="0"/>
                                          </p:stCondLst>
                                        </p:cTn>
                                        <p:tgtEl>
                                          <p:spTgt spid="301">
                                            <p:txEl>
                                              <p:pRg end="2" st="2"/>
                                            </p:txEl>
                                          </p:spTgt>
                                        </p:tgtEl>
                                        <p:attrNameLst>
                                          <p:attrName>style.visibility</p:attrName>
                                        </p:attrNameLst>
                                      </p:cBhvr>
                                      <p:to>
                                        <p:strVal val="visible"/>
                                      </p:to>
                                    </p:set>
                                    <p:anim calcmode="lin" valueType="num">
                                      <p:cBhvr additive="base">
                                        <p:cTn dur="500"/>
                                        <p:tgtEl>
                                          <p:spTgt spid="30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1">
                                  <p:stCondLst>
                                    <p:cond delay="500"/>
                                  </p:stCondLst>
                                  <p:childTnLst>
                                    <p:set>
                                      <p:cBhvr>
                                        <p:cTn dur="1" fill="hold">
                                          <p:stCondLst>
                                            <p:cond delay="0"/>
                                          </p:stCondLst>
                                        </p:cTn>
                                        <p:tgtEl>
                                          <p:spTgt spid="301">
                                            <p:txEl>
                                              <p:pRg end="3" st="3"/>
                                            </p:txEl>
                                          </p:spTgt>
                                        </p:tgtEl>
                                        <p:attrNameLst>
                                          <p:attrName>style.visibility</p:attrName>
                                        </p:attrNameLst>
                                      </p:cBhvr>
                                      <p:to>
                                        <p:strVal val="visible"/>
                                      </p:to>
                                    </p:set>
                                    <p:anim calcmode="lin" valueType="num">
                                      <p:cBhvr additive="base">
                                        <p:cTn dur="500"/>
                                        <p:tgtEl>
                                          <p:spTgt spid="30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500"/>
                                  </p:stCondLst>
                                  <p:childTnLst>
                                    <p:set>
                                      <p:cBhvr>
                                        <p:cTn dur="1" fill="hold">
                                          <p:stCondLst>
                                            <p:cond delay="0"/>
                                          </p:stCondLst>
                                        </p:cTn>
                                        <p:tgtEl>
                                          <p:spTgt spid="301">
                                            <p:txEl>
                                              <p:pRg end="4" st="4"/>
                                            </p:txEl>
                                          </p:spTgt>
                                        </p:tgtEl>
                                        <p:attrNameLst>
                                          <p:attrName>style.visibility</p:attrName>
                                        </p:attrNameLst>
                                      </p:cBhvr>
                                      <p:to>
                                        <p:strVal val="visible"/>
                                      </p:to>
                                    </p:set>
                                    <p:anim calcmode="lin" valueType="num">
                                      <p:cBhvr additive="base">
                                        <p:cTn dur="500"/>
                                        <p:tgtEl>
                                          <p:spTgt spid="30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1">
                                  <p:stCondLst>
                                    <p:cond delay="500"/>
                                  </p:stCondLst>
                                  <p:childTnLst>
                                    <p:set>
                                      <p:cBhvr>
                                        <p:cTn dur="1" fill="hold">
                                          <p:stCondLst>
                                            <p:cond delay="0"/>
                                          </p:stCondLst>
                                        </p:cTn>
                                        <p:tgtEl>
                                          <p:spTgt spid="301">
                                            <p:txEl>
                                              <p:pRg end="5" st="5"/>
                                            </p:txEl>
                                          </p:spTgt>
                                        </p:tgtEl>
                                        <p:attrNameLst>
                                          <p:attrName>style.visibility</p:attrName>
                                        </p:attrNameLst>
                                      </p:cBhvr>
                                      <p:to>
                                        <p:strVal val="visible"/>
                                      </p:to>
                                    </p:set>
                                    <p:anim calcmode="lin" valueType="num">
                                      <p:cBhvr additive="base">
                                        <p:cTn dur="500"/>
                                        <p:tgtEl>
                                          <p:spTgt spid="30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500"/>
                                  </p:stCondLst>
                                  <p:childTnLst>
                                    <p:set>
                                      <p:cBhvr>
                                        <p:cTn dur="1" fill="hold">
                                          <p:stCondLst>
                                            <p:cond delay="0"/>
                                          </p:stCondLst>
                                        </p:cTn>
                                        <p:tgtEl>
                                          <p:spTgt spid="301">
                                            <p:txEl>
                                              <p:pRg end="6" st="6"/>
                                            </p:txEl>
                                          </p:spTgt>
                                        </p:tgtEl>
                                        <p:attrNameLst>
                                          <p:attrName>style.visibility</p:attrName>
                                        </p:attrNameLst>
                                      </p:cBhvr>
                                      <p:to>
                                        <p:strVal val="visible"/>
                                      </p:to>
                                    </p:set>
                                    <p:anim calcmode="lin" valueType="num">
                                      <p:cBhvr additive="base">
                                        <p:cTn dur="500"/>
                                        <p:tgtEl>
                                          <p:spTgt spid="30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1">
                                  <p:stCondLst>
                                    <p:cond delay="500"/>
                                  </p:stCondLst>
                                  <p:childTnLst>
                                    <p:set>
                                      <p:cBhvr>
                                        <p:cTn dur="1" fill="hold">
                                          <p:stCondLst>
                                            <p:cond delay="0"/>
                                          </p:stCondLst>
                                        </p:cTn>
                                        <p:tgtEl>
                                          <p:spTgt spid="301">
                                            <p:txEl>
                                              <p:pRg end="7" st="7"/>
                                            </p:txEl>
                                          </p:spTgt>
                                        </p:tgtEl>
                                        <p:attrNameLst>
                                          <p:attrName>style.visibility</p:attrName>
                                        </p:attrNameLst>
                                      </p:cBhvr>
                                      <p:to>
                                        <p:strVal val="visible"/>
                                      </p:to>
                                    </p:set>
                                    <p:anim calcmode="lin" valueType="num">
                                      <p:cBhvr additive="base">
                                        <p:cTn dur="500"/>
                                        <p:tgtEl>
                                          <p:spTgt spid="30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500"/>
                                  </p:stCondLst>
                                  <p:childTnLst>
                                    <p:set>
                                      <p:cBhvr>
                                        <p:cTn dur="1" fill="hold">
                                          <p:stCondLst>
                                            <p:cond delay="0"/>
                                          </p:stCondLst>
                                        </p:cTn>
                                        <p:tgtEl>
                                          <p:spTgt spid="301">
                                            <p:txEl>
                                              <p:pRg end="8" st="8"/>
                                            </p:txEl>
                                          </p:spTgt>
                                        </p:tgtEl>
                                        <p:attrNameLst>
                                          <p:attrName>style.visibility</p:attrName>
                                        </p:attrNameLst>
                                      </p:cBhvr>
                                      <p:to>
                                        <p:strVal val="visible"/>
                                      </p:to>
                                    </p:set>
                                    <p:anim calcmode="lin" valueType="num">
                                      <p:cBhvr additive="base">
                                        <p:cTn dur="500"/>
                                        <p:tgtEl>
                                          <p:spTgt spid="30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500"/>
                                        <p:tgtEl>
                                          <p:spTgt spid="2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0" st="0"/>
                                            </p:txEl>
                                          </p:spTgt>
                                        </p:tgtEl>
                                        <p:attrNameLst>
                                          <p:attrName>style.visibility</p:attrName>
                                        </p:attrNameLst>
                                      </p:cBhvr>
                                      <p:to>
                                        <p:strVal val="visible"/>
                                      </p:to>
                                    </p:set>
                                    <p:anim calcmode="lin" valueType="num">
                                      <p:cBhvr additive="base">
                                        <p:cTn dur="500"/>
                                        <p:tgtEl>
                                          <p:spTgt spid="30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1" st="1"/>
                                            </p:txEl>
                                          </p:spTgt>
                                        </p:tgtEl>
                                        <p:attrNameLst>
                                          <p:attrName>style.visibility</p:attrName>
                                        </p:attrNameLst>
                                      </p:cBhvr>
                                      <p:to>
                                        <p:strVal val="visible"/>
                                      </p:to>
                                    </p:set>
                                    <p:anim calcmode="lin" valueType="num">
                                      <p:cBhvr additive="base">
                                        <p:cTn dur="500"/>
                                        <p:tgtEl>
                                          <p:spTgt spid="30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2" st="2"/>
                                            </p:txEl>
                                          </p:spTgt>
                                        </p:tgtEl>
                                        <p:attrNameLst>
                                          <p:attrName>style.visibility</p:attrName>
                                        </p:attrNameLst>
                                      </p:cBhvr>
                                      <p:to>
                                        <p:strVal val="visible"/>
                                      </p:to>
                                    </p:set>
                                    <p:anim calcmode="lin" valueType="num">
                                      <p:cBhvr additive="base">
                                        <p:cTn dur="500"/>
                                        <p:tgtEl>
                                          <p:spTgt spid="30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3" st="3"/>
                                            </p:txEl>
                                          </p:spTgt>
                                        </p:tgtEl>
                                        <p:attrNameLst>
                                          <p:attrName>style.visibility</p:attrName>
                                        </p:attrNameLst>
                                      </p:cBhvr>
                                      <p:to>
                                        <p:strVal val="visible"/>
                                      </p:to>
                                    </p:set>
                                    <p:anim calcmode="lin" valueType="num">
                                      <p:cBhvr additive="base">
                                        <p:cTn dur="500"/>
                                        <p:tgtEl>
                                          <p:spTgt spid="30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4" st="4"/>
                                            </p:txEl>
                                          </p:spTgt>
                                        </p:tgtEl>
                                        <p:attrNameLst>
                                          <p:attrName>style.visibility</p:attrName>
                                        </p:attrNameLst>
                                      </p:cBhvr>
                                      <p:to>
                                        <p:strVal val="visible"/>
                                      </p:to>
                                    </p:set>
                                    <p:anim calcmode="lin" valueType="num">
                                      <p:cBhvr additive="base">
                                        <p:cTn dur="500"/>
                                        <p:tgtEl>
                                          <p:spTgt spid="30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5" st="5"/>
                                            </p:txEl>
                                          </p:spTgt>
                                        </p:tgtEl>
                                        <p:attrNameLst>
                                          <p:attrName>style.visibility</p:attrName>
                                        </p:attrNameLst>
                                      </p:cBhvr>
                                      <p:to>
                                        <p:strVal val="visible"/>
                                      </p:to>
                                    </p:set>
                                    <p:anim calcmode="lin" valueType="num">
                                      <p:cBhvr additive="base">
                                        <p:cTn dur="500"/>
                                        <p:tgtEl>
                                          <p:spTgt spid="30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6" st="6"/>
                                            </p:txEl>
                                          </p:spTgt>
                                        </p:tgtEl>
                                        <p:attrNameLst>
                                          <p:attrName>style.visibility</p:attrName>
                                        </p:attrNameLst>
                                      </p:cBhvr>
                                      <p:to>
                                        <p:strVal val="visible"/>
                                      </p:to>
                                    </p:set>
                                    <p:anim calcmode="lin" valueType="num">
                                      <p:cBhvr additive="base">
                                        <p:cTn dur="500"/>
                                        <p:tgtEl>
                                          <p:spTgt spid="30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7" st="7"/>
                                            </p:txEl>
                                          </p:spTgt>
                                        </p:tgtEl>
                                        <p:attrNameLst>
                                          <p:attrName>style.visibility</p:attrName>
                                        </p:attrNameLst>
                                      </p:cBhvr>
                                      <p:to>
                                        <p:strVal val="visible"/>
                                      </p:to>
                                    </p:set>
                                    <p:anim calcmode="lin" valueType="num">
                                      <p:cBhvr additive="base">
                                        <p:cTn dur="500"/>
                                        <p:tgtEl>
                                          <p:spTgt spid="30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4">
                                            <p:txEl>
                                              <p:pRg end="8" st="8"/>
                                            </p:txEl>
                                          </p:spTgt>
                                        </p:tgtEl>
                                        <p:attrNameLst>
                                          <p:attrName>style.visibility</p:attrName>
                                        </p:attrNameLst>
                                      </p:cBhvr>
                                      <p:to>
                                        <p:strVal val="visible"/>
                                      </p:to>
                                    </p:set>
                                    <p:anim calcmode="lin" valueType="num">
                                      <p:cBhvr additive="base">
                                        <p:cTn dur="500"/>
                                        <p:tgtEl>
                                          <p:spTgt spid="304">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1">
                                  <p:stCondLst>
                                    <p:cond delay="500"/>
                                  </p:stCondLst>
                                  <p:childTnLst>
                                    <p:set>
                                      <p:cBhvr>
                                        <p:cTn dur="1" fill="hold">
                                          <p:stCondLst>
                                            <p:cond delay="0"/>
                                          </p:stCondLst>
                                        </p:cTn>
                                        <p:tgtEl>
                                          <p:spTgt spid="302">
                                            <p:txEl>
                                              <p:pRg end="0" st="0"/>
                                            </p:txEl>
                                          </p:spTgt>
                                        </p:tgtEl>
                                        <p:attrNameLst>
                                          <p:attrName>style.visibility</p:attrName>
                                        </p:attrNameLst>
                                      </p:cBhvr>
                                      <p:to>
                                        <p:strVal val="visible"/>
                                      </p:to>
                                    </p:set>
                                    <p:anim calcmode="lin" valueType="num">
                                      <p:cBhvr additive="base">
                                        <p:cTn dur="500"/>
                                        <p:tgtEl>
                                          <p:spTgt spid="30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500"/>
                                  </p:stCondLst>
                                  <p:childTnLst>
                                    <p:set>
                                      <p:cBhvr>
                                        <p:cTn dur="1" fill="hold">
                                          <p:stCondLst>
                                            <p:cond delay="0"/>
                                          </p:stCondLst>
                                        </p:cTn>
                                        <p:tgtEl>
                                          <p:spTgt spid="302">
                                            <p:txEl>
                                              <p:pRg end="1" st="1"/>
                                            </p:txEl>
                                          </p:spTgt>
                                        </p:tgtEl>
                                        <p:attrNameLst>
                                          <p:attrName>style.visibility</p:attrName>
                                        </p:attrNameLst>
                                      </p:cBhvr>
                                      <p:to>
                                        <p:strVal val="visible"/>
                                      </p:to>
                                    </p:set>
                                    <p:anim calcmode="lin" valueType="num">
                                      <p:cBhvr additive="base">
                                        <p:cTn dur="500"/>
                                        <p:tgtEl>
                                          <p:spTgt spid="30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1">
                                  <p:stCondLst>
                                    <p:cond delay="500"/>
                                  </p:stCondLst>
                                  <p:childTnLst>
                                    <p:set>
                                      <p:cBhvr>
                                        <p:cTn dur="1" fill="hold">
                                          <p:stCondLst>
                                            <p:cond delay="0"/>
                                          </p:stCondLst>
                                        </p:cTn>
                                        <p:tgtEl>
                                          <p:spTgt spid="302">
                                            <p:txEl>
                                              <p:pRg end="2" st="2"/>
                                            </p:txEl>
                                          </p:spTgt>
                                        </p:tgtEl>
                                        <p:attrNameLst>
                                          <p:attrName>style.visibility</p:attrName>
                                        </p:attrNameLst>
                                      </p:cBhvr>
                                      <p:to>
                                        <p:strVal val="visible"/>
                                      </p:to>
                                    </p:set>
                                    <p:anim calcmode="lin" valueType="num">
                                      <p:cBhvr additive="base">
                                        <p:cTn dur="500"/>
                                        <p:tgtEl>
                                          <p:spTgt spid="30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1">
                                  <p:stCondLst>
                                    <p:cond delay="500"/>
                                  </p:stCondLst>
                                  <p:childTnLst>
                                    <p:set>
                                      <p:cBhvr>
                                        <p:cTn dur="1" fill="hold">
                                          <p:stCondLst>
                                            <p:cond delay="0"/>
                                          </p:stCondLst>
                                        </p:cTn>
                                        <p:tgtEl>
                                          <p:spTgt spid="302">
                                            <p:txEl>
                                              <p:pRg end="3" st="3"/>
                                            </p:txEl>
                                          </p:spTgt>
                                        </p:tgtEl>
                                        <p:attrNameLst>
                                          <p:attrName>style.visibility</p:attrName>
                                        </p:attrNameLst>
                                      </p:cBhvr>
                                      <p:to>
                                        <p:strVal val="visible"/>
                                      </p:to>
                                    </p:set>
                                    <p:anim calcmode="lin" valueType="num">
                                      <p:cBhvr additive="base">
                                        <p:cTn dur="500"/>
                                        <p:tgtEl>
                                          <p:spTgt spid="30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1">
                                  <p:stCondLst>
                                    <p:cond delay="500"/>
                                  </p:stCondLst>
                                  <p:childTnLst>
                                    <p:set>
                                      <p:cBhvr>
                                        <p:cTn dur="1" fill="hold">
                                          <p:stCondLst>
                                            <p:cond delay="0"/>
                                          </p:stCondLst>
                                        </p:cTn>
                                        <p:tgtEl>
                                          <p:spTgt spid="302">
                                            <p:txEl>
                                              <p:pRg end="4" st="4"/>
                                            </p:txEl>
                                          </p:spTgt>
                                        </p:tgtEl>
                                        <p:attrNameLst>
                                          <p:attrName>style.visibility</p:attrName>
                                        </p:attrNameLst>
                                      </p:cBhvr>
                                      <p:to>
                                        <p:strVal val="visible"/>
                                      </p:to>
                                    </p:set>
                                    <p:anim calcmode="lin" valueType="num">
                                      <p:cBhvr additive="base">
                                        <p:cTn dur="500"/>
                                        <p:tgtEl>
                                          <p:spTgt spid="30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1">
                                  <p:stCondLst>
                                    <p:cond delay="500"/>
                                  </p:stCondLst>
                                  <p:childTnLst>
                                    <p:set>
                                      <p:cBhvr>
                                        <p:cTn dur="1" fill="hold">
                                          <p:stCondLst>
                                            <p:cond delay="0"/>
                                          </p:stCondLst>
                                        </p:cTn>
                                        <p:tgtEl>
                                          <p:spTgt spid="302">
                                            <p:txEl>
                                              <p:pRg end="5" st="5"/>
                                            </p:txEl>
                                          </p:spTgt>
                                        </p:tgtEl>
                                        <p:attrNameLst>
                                          <p:attrName>style.visibility</p:attrName>
                                        </p:attrNameLst>
                                      </p:cBhvr>
                                      <p:to>
                                        <p:strVal val="visible"/>
                                      </p:to>
                                    </p:set>
                                    <p:anim calcmode="lin" valueType="num">
                                      <p:cBhvr additive="base">
                                        <p:cTn dur="500"/>
                                        <p:tgtEl>
                                          <p:spTgt spid="30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1">
                                  <p:stCondLst>
                                    <p:cond delay="500"/>
                                  </p:stCondLst>
                                  <p:childTnLst>
                                    <p:set>
                                      <p:cBhvr>
                                        <p:cTn dur="1" fill="hold">
                                          <p:stCondLst>
                                            <p:cond delay="0"/>
                                          </p:stCondLst>
                                        </p:cTn>
                                        <p:tgtEl>
                                          <p:spTgt spid="302">
                                            <p:txEl>
                                              <p:pRg end="6" st="6"/>
                                            </p:txEl>
                                          </p:spTgt>
                                        </p:tgtEl>
                                        <p:attrNameLst>
                                          <p:attrName>style.visibility</p:attrName>
                                        </p:attrNameLst>
                                      </p:cBhvr>
                                      <p:to>
                                        <p:strVal val="visible"/>
                                      </p:to>
                                    </p:set>
                                    <p:anim calcmode="lin" valueType="num">
                                      <p:cBhvr additive="base">
                                        <p:cTn dur="500"/>
                                        <p:tgtEl>
                                          <p:spTgt spid="30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1">
                                  <p:stCondLst>
                                    <p:cond delay="500"/>
                                  </p:stCondLst>
                                  <p:childTnLst>
                                    <p:set>
                                      <p:cBhvr>
                                        <p:cTn dur="1" fill="hold">
                                          <p:stCondLst>
                                            <p:cond delay="0"/>
                                          </p:stCondLst>
                                        </p:cTn>
                                        <p:tgtEl>
                                          <p:spTgt spid="302">
                                            <p:txEl>
                                              <p:pRg end="7" st="7"/>
                                            </p:txEl>
                                          </p:spTgt>
                                        </p:tgtEl>
                                        <p:attrNameLst>
                                          <p:attrName>style.visibility</p:attrName>
                                        </p:attrNameLst>
                                      </p:cBhvr>
                                      <p:to>
                                        <p:strVal val="visible"/>
                                      </p:to>
                                    </p:set>
                                    <p:anim calcmode="lin" valueType="num">
                                      <p:cBhvr additive="base">
                                        <p:cTn dur="500"/>
                                        <p:tgtEl>
                                          <p:spTgt spid="30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1">
                                  <p:stCondLst>
                                    <p:cond delay="500"/>
                                  </p:stCondLst>
                                  <p:childTnLst>
                                    <p:set>
                                      <p:cBhvr>
                                        <p:cTn dur="1" fill="hold">
                                          <p:stCondLst>
                                            <p:cond delay="0"/>
                                          </p:stCondLst>
                                        </p:cTn>
                                        <p:tgtEl>
                                          <p:spTgt spid="302">
                                            <p:txEl>
                                              <p:pRg end="8" st="8"/>
                                            </p:txEl>
                                          </p:spTgt>
                                        </p:tgtEl>
                                        <p:attrNameLst>
                                          <p:attrName>style.visibility</p:attrName>
                                        </p:attrNameLst>
                                      </p:cBhvr>
                                      <p:to>
                                        <p:strVal val="visible"/>
                                      </p:to>
                                    </p:set>
                                    <p:anim calcmode="lin" valueType="num">
                                      <p:cBhvr additive="base">
                                        <p:cTn dur="500"/>
                                        <p:tgtEl>
                                          <p:spTgt spid="30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500"/>
                                  </p:stCondLst>
                                  <p:childTnLst>
                                    <p:set>
                                      <p:cBhvr>
                                        <p:cTn dur="1" fill="hold">
                                          <p:stCondLst>
                                            <p:cond delay="0"/>
                                          </p:stCondLst>
                                        </p:cTn>
                                        <p:tgtEl>
                                          <p:spTgt spid="299"/>
                                        </p:tgtEl>
                                        <p:attrNameLst>
                                          <p:attrName>style.visibility</p:attrName>
                                        </p:attrNameLst>
                                      </p:cBhvr>
                                      <p:to>
                                        <p:strVal val="visible"/>
                                      </p:to>
                                    </p:set>
                                    <p:anim calcmode="lin" valueType="num">
                                      <p:cBhvr additive="base">
                                        <p:cTn dur="500"/>
                                        <p:tgtEl>
                                          <p:spTgt spid="2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0" st="0"/>
                                            </p:txEl>
                                          </p:spTgt>
                                        </p:tgtEl>
                                        <p:attrNameLst>
                                          <p:attrName>style.visibility</p:attrName>
                                        </p:attrNameLst>
                                      </p:cBhvr>
                                      <p:to>
                                        <p:strVal val="visible"/>
                                      </p:to>
                                    </p:set>
                                    <p:anim calcmode="lin" valueType="num">
                                      <p:cBhvr additive="base">
                                        <p:cTn dur="500"/>
                                        <p:tgtEl>
                                          <p:spTgt spid="30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1" st="1"/>
                                            </p:txEl>
                                          </p:spTgt>
                                        </p:tgtEl>
                                        <p:attrNameLst>
                                          <p:attrName>style.visibility</p:attrName>
                                        </p:attrNameLst>
                                      </p:cBhvr>
                                      <p:to>
                                        <p:strVal val="visible"/>
                                      </p:to>
                                    </p:set>
                                    <p:anim calcmode="lin" valueType="num">
                                      <p:cBhvr additive="base">
                                        <p:cTn dur="500"/>
                                        <p:tgtEl>
                                          <p:spTgt spid="30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2" st="2"/>
                                            </p:txEl>
                                          </p:spTgt>
                                        </p:tgtEl>
                                        <p:attrNameLst>
                                          <p:attrName>style.visibility</p:attrName>
                                        </p:attrNameLst>
                                      </p:cBhvr>
                                      <p:to>
                                        <p:strVal val="visible"/>
                                      </p:to>
                                    </p:set>
                                    <p:anim calcmode="lin" valueType="num">
                                      <p:cBhvr additive="base">
                                        <p:cTn dur="500"/>
                                        <p:tgtEl>
                                          <p:spTgt spid="30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3" st="3"/>
                                            </p:txEl>
                                          </p:spTgt>
                                        </p:tgtEl>
                                        <p:attrNameLst>
                                          <p:attrName>style.visibility</p:attrName>
                                        </p:attrNameLst>
                                      </p:cBhvr>
                                      <p:to>
                                        <p:strVal val="visible"/>
                                      </p:to>
                                    </p:set>
                                    <p:anim calcmode="lin" valueType="num">
                                      <p:cBhvr additive="base">
                                        <p:cTn dur="500"/>
                                        <p:tgtEl>
                                          <p:spTgt spid="30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4" st="4"/>
                                            </p:txEl>
                                          </p:spTgt>
                                        </p:tgtEl>
                                        <p:attrNameLst>
                                          <p:attrName>style.visibility</p:attrName>
                                        </p:attrNameLst>
                                      </p:cBhvr>
                                      <p:to>
                                        <p:strVal val="visible"/>
                                      </p:to>
                                    </p:set>
                                    <p:anim calcmode="lin" valueType="num">
                                      <p:cBhvr additive="base">
                                        <p:cTn dur="500"/>
                                        <p:tgtEl>
                                          <p:spTgt spid="30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5" st="5"/>
                                            </p:txEl>
                                          </p:spTgt>
                                        </p:tgtEl>
                                        <p:attrNameLst>
                                          <p:attrName>style.visibility</p:attrName>
                                        </p:attrNameLst>
                                      </p:cBhvr>
                                      <p:to>
                                        <p:strVal val="visible"/>
                                      </p:to>
                                    </p:set>
                                    <p:anim calcmode="lin" valueType="num">
                                      <p:cBhvr additive="base">
                                        <p:cTn dur="500"/>
                                        <p:tgtEl>
                                          <p:spTgt spid="30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6" st="6"/>
                                            </p:txEl>
                                          </p:spTgt>
                                        </p:tgtEl>
                                        <p:attrNameLst>
                                          <p:attrName>style.visibility</p:attrName>
                                        </p:attrNameLst>
                                      </p:cBhvr>
                                      <p:to>
                                        <p:strVal val="visible"/>
                                      </p:to>
                                    </p:set>
                                    <p:anim calcmode="lin" valueType="num">
                                      <p:cBhvr additive="base">
                                        <p:cTn dur="500"/>
                                        <p:tgtEl>
                                          <p:spTgt spid="30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7" st="7"/>
                                            </p:txEl>
                                          </p:spTgt>
                                        </p:tgtEl>
                                        <p:attrNameLst>
                                          <p:attrName>style.visibility</p:attrName>
                                        </p:attrNameLst>
                                      </p:cBhvr>
                                      <p:to>
                                        <p:strVal val="visible"/>
                                      </p:to>
                                    </p:set>
                                    <p:anim calcmode="lin" valueType="num">
                                      <p:cBhvr additive="base">
                                        <p:cTn dur="500"/>
                                        <p:tgtEl>
                                          <p:spTgt spid="30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305">
                                            <p:txEl>
                                              <p:pRg end="8" st="8"/>
                                            </p:txEl>
                                          </p:spTgt>
                                        </p:tgtEl>
                                        <p:attrNameLst>
                                          <p:attrName>style.visibility</p:attrName>
                                        </p:attrNameLst>
                                      </p:cBhvr>
                                      <p:to>
                                        <p:strVal val="visible"/>
                                      </p:to>
                                    </p:set>
                                    <p:anim calcmode="lin" valueType="num">
                                      <p:cBhvr additive="base">
                                        <p:cTn dur="500"/>
                                        <p:tgtEl>
                                          <p:spTgt spid="305">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75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C 1">
  <p:cSld name="PC 1">
    <p:spTree>
      <p:nvGrpSpPr>
        <p:cNvPr id="306" name="Shape 306"/>
        <p:cNvGrpSpPr/>
        <p:nvPr/>
      </p:nvGrpSpPr>
      <p:grpSpPr>
        <a:xfrm>
          <a:off x="0" y="0"/>
          <a:ext cx="0" cy="0"/>
          <a:chOff x="0" y="0"/>
          <a:chExt cx="0" cy="0"/>
        </a:xfrm>
      </p:grpSpPr>
      <p:pic>
        <p:nvPicPr>
          <p:cNvPr id="307" name="Google Shape;307;p14"/>
          <p:cNvPicPr preferRelativeResize="0"/>
          <p:nvPr/>
        </p:nvPicPr>
        <p:blipFill rotWithShape="1">
          <a:blip r:embed="rId2">
            <a:alphaModFix/>
          </a:blip>
          <a:srcRect b="0" l="0" r="0" t="0"/>
          <a:stretch/>
        </p:blipFill>
        <p:spPr>
          <a:xfrm>
            <a:off x="107116" y="1167594"/>
            <a:ext cx="5267456" cy="3600399"/>
          </a:xfrm>
          <a:prstGeom prst="rect">
            <a:avLst/>
          </a:prstGeom>
          <a:noFill/>
          <a:ln>
            <a:noFill/>
          </a:ln>
        </p:spPr>
      </p:pic>
      <p:sp>
        <p:nvSpPr>
          <p:cNvPr id="308" name="Google Shape;308;p14"/>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09" name="Google Shape;309;p14"/>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0" name="Google Shape;310;p14"/>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311" name="Google Shape;311;p14"/>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12" name="Google Shape;312;p14"/>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13" name="Google Shape;313;p14"/>
          <p:cNvSpPr/>
          <p:nvPr>
            <p:ph idx="2" type="pic"/>
          </p:nvPr>
        </p:nvSpPr>
        <p:spPr>
          <a:xfrm>
            <a:off x="694106" y="1347614"/>
            <a:ext cx="4068900" cy="2592300"/>
          </a:xfrm>
          <a:prstGeom prst="rect">
            <a:avLst/>
          </a:prstGeom>
          <a:solidFill>
            <a:schemeClr val="lt1">
              <a:alpha val="21960"/>
            </a:schemeClr>
          </a:solidFill>
          <a:ln>
            <a:noFill/>
          </a:ln>
        </p:spPr>
      </p:sp>
      <p:sp>
        <p:nvSpPr>
          <p:cNvPr id="314" name="Google Shape;314;p14"/>
          <p:cNvSpPr txBox="1"/>
          <p:nvPr>
            <p:ph idx="3" type="body"/>
          </p:nvPr>
        </p:nvSpPr>
        <p:spPr>
          <a:xfrm>
            <a:off x="5076103" y="1275606"/>
            <a:ext cx="3563700" cy="1854000"/>
          </a:xfrm>
          <a:prstGeom prst="rect">
            <a:avLst/>
          </a:prstGeom>
          <a:noFill/>
          <a:ln>
            <a:noFill/>
          </a:ln>
        </p:spPr>
        <p:txBody>
          <a:bodyPr anchorCtr="0" anchor="b" bIns="40825" lIns="81650" spcFirstLastPara="1" rIns="81650" wrap="square" tIns="40825">
            <a:noAutofit/>
          </a:bodyPr>
          <a:lstStyle>
            <a:lvl1pPr indent="-228600" lvl="0" marL="457200" algn="l">
              <a:lnSpc>
                <a:spcPct val="87500"/>
              </a:lnSpc>
              <a:spcBef>
                <a:spcPts val="800"/>
              </a:spcBef>
              <a:spcAft>
                <a:spcPts val="0"/>
              </a:spcAft>
              <a:buClr>
                <a:schemeClr val="lt1"/>
              </a:buClr>
              <a:buSzPts val="4000"/>
              <a:buNone/>
              <a:defRPr sz="40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15" name="Google Shape;315;p14"/>
          <p:cNvSpPr txBox="1"/>
          <p:nvPr>
            <p:ph idx="4" type="body"/>
          </p:nvPr>
        </p:nvSpPr>
        <p:spPr>
          <a:xfrm>
            <a:off x="5076103" y="3129918"/>
            <a:ext cx="3563700" cy="1476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2">
                                            <p:txEl>
                                              <p:pRg end="0" st="0"/>
                                            </p:txEl>
                                          </p:spTgt>
                                        </p:tgtEl>
                                        <p:attrNameLst>
                                          <p:attrName>style.visibility</p:attrName>
                                        </p:attrNameLst>
                                      </p:cBhvr>
                                      <p:to>
                                        <p:strVal val="visible"/>
                                      </p:to>
                                    </p:set>
                                    <p:animEffect filter="fade" transition="in">
                                      <p:cBhvr>
                                        <p:cTn dur="500"/>
                                        <p:tgtEl>
                                          <p:spTgt spid="31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1" st="1"/>
                                            </p:txEl>
                                          </p:spTgt>
                                        </p:tgtEl>
                                        <p:attrNameLst>
                                          <p:attrName>style.visibility</p:attrName>
                                        </p:attrNameLst>
                                      </p:cBhvr>
                                      <p:to>
                                        <p:strVal val="visible"/>
                                      </p:to>
                                    </p:set>
                                    <p:animEffect filter="fade" transition="in">
                                      <p:cBhvr>
                                        <p:cTn dur="500"/>
                                        <p:tgtEl>
                                          <p:spTgt spid="31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2" st="2"/>
                                            </p:txEl>
                                          </p:spTgt>
                                        </p:tgtEl>
                                        <p:attrNameLst>
                                          <p:attrName>style.visibility</p:attrName>
                                        </p:attrNameLst>
                                      </p:cBhvr>
                                      <p:to>
                                        <p:strVal val="visible"/>
                                      </p:to>
                                    </p:set>
                                    <p:animEffect filter="fade" transition="in">
                                      <p:cBhvr>
                                        <p:cTn dur="500"/>
                                        <p:tgtEl>
                                          <p:spTgt spid="31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3" st="3"/>
                                            </p:txEl>
                                          </p:spTgt>
                                        </p:tgtEl>
                                        <p:attrNameLst>
                                          <p:attrName>style.visibility</p:attrName>
                                        </p:attrNameLst>
                                      </p:cBhvr>
                                      <p:to>
                                        <p:strVal val="visible"/>
                                      </p:to>
                                    </p:set>
                                    <p:animEffect filter="fade" transition="in">
                                      <p:cBhvr>
                                        <p:cTn dur="500"/>
                                        <p:tgtEl>
                                          <p:spTgt spid="31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4" st="4"/>
                                            </p:txEl>
                                          </p:spTgt>
                                        </p:tgtEl>
                                        <p:attrNameLst>
                                          <p:attrName>style.visibility</p:attrName>
                                        </p:attrNameLst>
                                      </p:cBhvr>
                                      <p:to>
                                        <p:strVal val="visible"/>
                                      </p:to>
                                    </p:set>
                                    <p:animEffect filter="fade" transition="in">
                                      <p:cBhvr>
                                        <p:cTn dur="500"/>
                                        <p:tgtEl>
                                          <p:spTgt spid="31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5" st="5"/>
                                            </p:txEl>
                                          </p:spTgt>
                                        </p:tgtEl>
                                        <p:attrNameLst>
                                          <p:attrName>style.visibility</p:attrName>
                                        </p:attrNameLst>
                                      </p:cBhvr>
                                      <p:to>
                                        <p:strVal val="visible"/>
                                      </p:to>
                                    </p:set>
                                    <p:animEffect filter="fade" transition="in">
                                      <p:cBhvr>
                                        <p:cTn dur="500"/>
                                        <p:tgtEl>
                                          <p:spTgt spid="31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6" st="6"/>
                                            </p:txEl>
                                          </p:spTgt>
                                        </p:tgtEl>
                                        <p:attrNameLst>
                                          <p:attrName>style.visibility</p:attrName>
                                        </p:attrNameLst>
                                      </p:cBhvr>
                                      <p:to>
                                        <p:strVal val="visible"/>
                                      </p:to>
                                    </p:set>
                                    <p:animEffect filter="fade" transition="in">
                                      <p:cBhvr>
                                        <p:cTn dur="500"/>
                                        <p:tgtEl>
                                          <p:spTgt spid="31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7" st="7"/>
                                            </p:txEl>
                                          </p:spTgt>
                                        </p:tgtEl>
                                        <p:attrNameLst>
                                          <p:attrName>style.visibility</p:attrName>
                                        </p:attrNameLst>
                                      </p:cBhvr>
                                      <p:to>
                                        <p:strVal val="visible"/>
                                      </p:to>
                                    </p:set>
                                    <p:animEffect filter="fade" transition="in">
                                      <p:cBhvr>
                                        <p:cTn dur="500"/>
                                        <p:tgtEl>
                                          <p:spTgt spid="31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12">
                                            <p:txEl>
                                              <p:pRg end="8" st="8"/>
                                            </p:txEl>
                                          </p:spTgt>
                                        </p:tgtEl>
                                        <p:attrNameLst>
                                          <p:attrName>style.visibility</p:attrName>
                                        </p:attrNameLst>
                                      </p:cBhvr>
                                      <p:to>
                                        <p:strVal val="visible"/>
                                      </p:to>
                                    </p:set>
                                    <p:animEffect filter="fade" transition="in">
                                      <p:cBhvr>
                                        <p:cTn dur="500"/>
                                        <p:tgtEl>
                                          <p:spTgt spid="312">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500"/>
                                        <p:tgtEl>
                                          <p:spTgt spid="307"/>
                                        </p:tgtEl>
                                      </p:cBhvr>
                                    </p:animEffect>
                                  </p:childTnLst>
                                </p:cTn>
                              </p:par>
                            </p:childTnLst>
                          </p:cTn>
                        </p:par>
                        <p:par>
                          <p:cTn fill="hold">
                            <p:stCondLst>
                              <p:cond delay="1000"/>
                            </p:stCondLst>
                            <p:childTnLst>
                              <p:par>
                                <p:cTn fill="hold" nodeType="afterEffect" presetClass="entr" presetID="2" presetSubtype="8">
                                  <p:stCondLst>
                                    <p:cond delay="250"/>
                                  </p:stCondLst>
                                  <p:childTnLst>
                                    <p:set>
                                      <p:cBhvr>
                                        <p:cTn dur="1" fill="hold">
                                          <p:stCondLst>
                                            <p:cond delay="0"/>
                                          </p:stCondLst>
                                        </p:cTn>
                                        <p:tgtEl>
                                          <p:spTgt spid="314">
                                            <p:txEl>
                                              <p:pRg end="0" st="0"/>
                                            </p:txEl>
                                          </p:spTgt>
                                        </p:tgtEl>
                                        <p:attrNameLst>
                                          <p:attrName>style.visibility</p:attrName>
                                        </p:attrNameLst>
                                      </p:cBhvr>
                                      <p:to>
                                        <p:strVal val="visible"/>
                                      </p:to>
                                    </p:set>
                                    <p:anim calcmode="lin" valueType="num">
                                      <p:cBhvr additive="base">
                                        <p:cTn dur="500"/>
                                        <p:tgtEl>
                                          <p:spTgt spid="31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250"/>
                                  </p:stCondLst>
                                  <p:childTnLst>
                                    <p:set>
                                      <p:cBhvr>
                                        <p:cTn dur="1" fill="hold">
                                          <p:stCondLst>
                                            <p:cond delay="0"/>
                                          </p:stCondLst>
                                        </p:cTn>
                                        <p:tgtEl>
                                          <p:spTgt spid="314">
                                            <p:txEl>
                                              <p:pRg end="1" st="1"/>
                                            </p:txEl>
                                          </p:spTgt>
                                        </p:tgtEl>
                                        <p:attrNameLst>
                                          <p:attrName>style.visibility</p:attrName>
                                        </p:attrNameLst>
                                      </p:cBhvr>
                                      <p:to>
                                        <p:strVal val="visible"/>
                                      </p:to>
                                    </p:set>
                                    <p:anim calcmode="lin" valueType="num">
                                      <p:cBhvr additive="base">
                                        <p:cTn dur="500"/>
                                        <p:tgtEl>
                                          <p:spTgt spid="31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250"/>
                                  </p:stCondLst>
                                  <p:childTnLst>
                                    <p:set>
                                      <p:cBhvr>
                                        <p:cTn dur="1" fill="hold">
                                          <p:stCondLst>
                                            <p:cond delay="0"/>
                                          </p:stCondLst>
                                        </p:cTn>
                                        <p:tgtEl>
                                          <p:spTgt spid="314">
                                            <p:txEl>
                                              <p:pRg end="2" st="2"/>
                                            </p:txEl>
                                          </p:spTgt>
                                        </p:tgtEl>
                                        <p:attrNameLst>
                                          <p:attrName>style.visibility</p:attrName>
                                        </p:attrNameLst>
                                      </p:cBhvr>
                                      <p:to>
                                        <p:strVal val="visible"/>
                                      </p:to>
                                    </p:set>
                                    <p:anim calcmode="lin" valueType="num">
                                      <p:cBhvr additive="base">
                                        <p:cTn dur="500"/>
                                        <p:tgtEl>
                                          <p:spTgt spid="31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250"/>
                                  </p:stCondLst>
                                  <p:childTnLst>
                                    <p:set>
                                      <p:cBhvr>
                                        <p:cTn dur="1" fill="hold">
                                          <p:stCondLst>
                                            <p:cond delay="0"/>
                                          </p:stCondLst>
                                        </p:cTn>
                                        <p:tgtEl>
                                          <p:spTgt spid="314">
                                            <p:txEl>
                                              <p:pRg end="3" st="3"/>
                                            </p:txEl>
                                          </p:spTgt>
                                        </p:tgtEl>
                                        <p:attrNameLst>
                                          <p:attrName>style.visibility</p:attrName>
                                        </p:attrNameLst>
                                      </p:cBhvr>
                                      <p:to>
                                        <p:strVal val="visible"/>
                                      </p:to>
                                    </p:set>
                                    <p:anim calcmode="lin" valueType="num">
                                      <p:cBhvr additive="base">
                                        <p:cTn dur="500"/>
                                        <p:tgtEl>
                                          <p:spTgt spid="31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250"/>
                                  </p:stCondLst>
                                  <p:childTnLst>
                                    <p:set>
                                      <p:cBhvr>
                                        <p:cTn dur="1" fill="hold">
                                          <p:stCondLst>
                                            <p:cond delay="0"/>
                                          </p:stCondLst>
                                        </p:cTn>
                                        <p:tgtEl>
                                          <p:spTgt spid="314">
                                            <p:txEl>
                                              <p:pRg end="4" st="4"/>
                                            </p:txEl>
                                          </p:spTgt>
                                        </p:tgtEl>
                                        <p:attrNameLst>
                                          <p:attrName>style.visibility</p:attrName>
                                        </p:attrNameLst>
                                      </p:cBhvr>
                                      <p:to>
                                        <p:strVal val="visible"/>
                                      </p:to>
                                    </p:set>
                                    <p:anim calcmode="lin" valueType="num">
                                      <p:cBhvr additive="base">
                                        <p:cTn dur="500"/>
                                        <p:tgtEl>
                                          <p:spTgt spid="314">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250"/>
                                  </p:stCondLst>
                                  <p:childTnLst>
                                    <p:set>
                                      <p:cBhvr>
                                        <p:cTn dur="1" fill="hold">
                                          <p:stCondLst>
                                            <p:cond delay="0"/>
                                          </p:stCondLst>
                                        </p:cTn>
                                        <p:tgtEl>
                                          <p:spTgt spid="314">
                                            <p:txEl>
                                              <p:pRg end="5" st="5"/>
                                            </p:txEl>
                                          </p:spTgt>
                                        </p:tgtEl>
                                        <p:attrNameLst>
                                          <p:attrName>style.visibility</p:attrName>
                                        </p:attrNameLst>
                                      </p:cBhvr>
                                      <p:to>
                                        <p:strVal val="visible"/>
                                      </p:to>
                                    </p:set>
                                    <p:anim calcmode="lin" valueType="num">
                                      <p:cBhvr additive="base">
                                        <p:cTn dur="500"/>
                                        <p:tgtEl>
                                          <p:spTgt spid="314">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250"/>
                                  </p:stCondLst>
                                  <p:childTnLst>
                                    <p:set>
                                      <p:cBhvr>
                                        <p:cTn dur="1" fill="hold">
                                          <p:stCondLst>
                                            <p:cond delay="0"/>
                                          </p:stCondLst>
                                        </p:cTn>
                                        <p:tgtEl>
                                          <p:spTgt spid="314">
                                            <p:txEl>
                                              <p:pRg end="6" st="6"/>
                                            </p:txEl>
                                          </p:spTgt>
                                        </p:tgtEl>
                                        <p:attrNameLst>
                                          <p:attrName>style.visibility</p:attrName>
                                        </p:attrNameLst>
                                      </p:cBhvr>
                                      <p:to>
                                        <p:strVal val="visible"/>
                                      </p:to>
                                    </p:set>
                                    <p:anim calcmode="lin" valueType="num">
                                      <p:cBhvr additive="base">
                                        <p:cTn dur="500"/>
                                        <p:tgtEl>
                                          <p:spTgt spid="314">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250"/>
                                  </p:stCondLst>
                                  <p:childTnLst>
                                    <p:set>
                                      <p:cBhvr>
                                        <p:cTn dur="1" fill="hold">
                                          <p:stCondLst>
                                            <p:cond delay="0"/>
                                          </p:stCondLst>
                                        </p:cTn>
                                        <p:tgtEl>
                                          <p:spTgt spid="314">
                                            <p:txEl>
                                              <p:pRg end="7" st="7"/>
                                            </p:txEl>
                                          </p:spTgt>
                                        </p:tgtEl>
                                        <p:attrNameLst>
                                          <p:attrName>style.visibility</p:attrName>
                                        </p:attrNameLst>
                                      </p:cBhvr>
                                      <p:to>
                                        <p:strVal val="visible"/>
                                      </p:to>
                                    </p:set>
                                    <p:anim calcmode="lin" valueType="num">
                                      <p:cBhvr additive="base">
                                        <p:cTn dur="500"/>
                                        <p:tgtEl>
                                          <p:spTgt spid="314">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8">
                                  <p:stCondLst>
                                    <p:cond delay="250"/>
                                  </p:stCondLst>
                                  <p:childTnLst>
                                    <p:set>
                                      <p:cBhvr>
                                        <p:cTn dur="1" fill="hold">
                                          <p:stCondLst>
                                            <p:cond delay="0"/>
                                          </p:stCondLst>
                                        </p:cTn>
                                        <p:tgtEl>
                                          <p:spTgt spid="314">
                                            <p:txEl>
                                              <p:pRg end="8" st="8"/>
                                            </p:txEl>
                                          </p:spTgt>
                                        </p:tgtEl>
                                        <p:attrNameLst>
                                          <p:attrName>style.visibility</p:attrName>
                                        </p:attrNameLst>
                                      </p:cBhvr>
                                      <p:to>
                                        <p:strVal val="visible"/>
                                      </p:to>
                                    </p:set>
                                    <p:anim calcmode="lin" valueType="num">
                                      <p:cBhvr additive="base">
                                        <p:cTn dur="500"/>
                                        <p:tgtEl>
                                          <p:spTgt spid="31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0" st="0"/>
                                            </p:txEl>
                                          </p:spTgt>
                                        </p:tgtEl>
                                        <p:attrNameLst>
                                          <p:attrName>style.visibility</p:attrName>
                                        </p:attrNameLst>
                                      </p:cBhvr>
                                      <p:to>
                                        <p:strVal val="visible"/>
                                      </p:to>
                                    </p:set>
                                    <p:anim calcmode="lin" valueType="num">
                                      <p:cBhvr additive="base">
                                        <p:cTn dur="500"/>
                                        <p:tgtEl>
                                          <p:spTgt spid="31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1" st="1"/>
                                            </p:txEl>
                                          </p:spTgt>
                                        </p:tgtEl>
                                        <p:attrNameLst>
                                          <p:attrName>style.visibility</p:attrName>
                                        </p:attrNameLst>
                                      </p:cBhvr>
                                      <p:to>
                                        <p:strVal val="visible"/>
                                      </p:to>
                                    </p:set>
                                    <p:anim calcmode="lin" valueType="num">
                                      <p:cBhvr additive="base">
                                        <p:cTn dur="500"/>
                                        <p:tgtEl>
                                          <p:spTgt spid="31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2" st="2"/>
                                            </p:txEl>
                                          </p:spTgt>
                                        </p:tgtEl>
                                        <p:attrNameLst>
                                          <p:attrName>style.visibility</p:attrName>
                                        </p:attrNameLst>
                                      </p:cBhvr>
                                      <p:to>
                                        <p:strVal val="visible"/>
                                      </p:to>
                                    </p:set>
                                    <p:anim calcmode="lin" valueType="num">
                                      <p:cBhvr additive="base">
                                        <p:cTn dur="500"/>
                                        <p:tgtEl>
                                          <p:spTgt spid="31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3" st="3"/>
                                            </p:txEl>
                                          </p:spTgt>
                                        </p:tgtEl>
                                        <p:attrNameLst>
                                          <p:attrName>style.visibility</p:attrName>
                                        </p:attrNameLst>
                                      </p:cBhvr>
                                      <p:to>
                                        <p:strVal val="visible"/>
                                      </p:to>
                                    </p:set>
                                    <p:anim calcmode="lin" valueType="num">
                                      <p:cBhvr additive="base">
                                        <p:cTn dur="500"/>
                                        <p:tgtEl>
                                          <p:spTgt spid="31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4" st="4"/>
                                            </p:txEl>
                                          </p:spTgt>
                                        </p:tgtEl>
                                        <p:attrNameLst>
                                          <p:attrName>style.visibility</p:attrName>
                                        </p:attrNameLst>
                                      </p:cBhvr>
                                      <p:to>
                                        <p:strVal val="visible"/>
                                      </p:to>
                                    </p:set>
                                    <p:anim calcmode="lin" valueType="num">
                                      <p:cBhvr additive="base">
                                        <p:cTn dur="500"/>
                                        <p:tgtEl>
                                          <p:spTgt spid="31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5" st="5"/>
                                            </p:txEl>
                                          </p:spTgt>
                                        </p:tgtEl>
                                        <p:attrNameLst>
                                          <p:attrName>style.visibility</p:attrName>
                                        </p:attrNameLst>
                                      </p:cBhvr>
                                      <p:to>
                                        <p:strVal val="visible"/>
                                      </p:to>
                                    </p:set>
                                    <p:anim calcmode="lin" valueType="num">
                                      <p:cBhvr additive="base">
                                        <p:cTn dur="500"/>
                                        <p:tgtEl>
                                          <p:spTgt spid="31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6" st="6"/>
                                            </p:txEl>
                                          </p:spTgt>
                                        </p:tgtEl>
                                        <p:attrNameLst>
                                          <p:attrName>style.visibility</p:attrName>
                                        </p:attrNameLst>
                                      </p:cBhvr>
                                      <p:to>
                                        <p:strVal val="visible"/>
                                      </p:to>
                                    </p:set>
                                    <p:anim calcmode="lin" valueType="num">
                                      <p:cBhvr additive="base">
                                        <p:cTn dur="500"/>
                                        <p:tgtEl>
                                          <p:spTgt spid="31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7" st="7"/>
                                            </p:txEl>
                                          </p:spTgt>
                                        </p:tgtEl>
                                        <p:attrNameLst>
                                          <p:attrName>style.visibility</p:attrName>
                                        </p:attrNameLst>
                                      </p:cBhvr>
                                      <p:to>
                                        <p:strVal val="visible"/>
                                      </p:to>
                                    </p:set>
                                    <p:anim calcmode="lin" valueType="num">
                                      <p:cBhvr additive="base">
                                        <p:cTn dur="500"/>
                                        <p:tgtEl>
                                          <p:spTgt spid="31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315">
                                            <p:txEl>
                                              <p:pRg end="8" st="8"/>
                                            </p:txEl>
                                          </p:spTgt>
                                        </p:tgtEl>
                                        <p:attrNameLst>
                                          <p:attrName>style.visibility</p:attrName>
                                        </p:attrNameLst>
                                      </p:cBhvr>
                                      <p:to>
                                        <p:strVal val="visible"/>
                                      </p:to>
                                    </p:set>
                                    <p:anim calcmode="lin" valueType="num">
                                      <p:cBhvr additive="base">
                                        <p:cTn dur="500"/>
                                        <p:tgtEl>
                                          <p:spTgt spid="315">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p:cSld name="Images">
    <p:spTree>
      <p:nvGrpSpPr>
        <p:cNvPr id="316" name="Shape 316"/>
        <p:cNvGrpSpPr/>
        <p:nvPr/>
      </p:nvGrpSpPr>
      <p:grpSpPr>
        <a:xfrm>
          <a:off x="0" y="0"/>
          <a:ext cx="0" cy="0"/>
          <a:chOff x="0" y="0"/>
          <a:chExt cx="0" cy="0"/>
        </a:xfrm>
      </p:grpSpPr>
      <p:sp>
        <p:nvSpPr>
          <p:cNvPr id="317" name="Google Shape;317;p15"/>
          <p:cNvSpPr/>
          <p:nvPr>
            <p:ph idx="2" type="pic"/>
          </p:nvPr>
        </p:nvSpPr>
        <p:spPr>
          <a:xfrm>
            <a:off x="614257" y="1268883"/>
            <a:ext cx="3048000" cy="1371900"/>
          </a:xfrm>
          <a:prstGeom prst="rect">
            <a:avLst/>
          </a:prstGeom>
          <a:solidFill>
            <a:schemeClr val="lt1">
              <a:alpha val="9803"/>
            </a:schemeClr>
          </a:solidFill>
          <a:ln>
            <a:noFill/>
          </a:ln>
        </p:spPr>
      </p:sp>
      <p:sp>
        <p:nvSpPr>
          <p:cNvPr id="318" name="Google Shape;318;p15"/>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19" name="Google Shape;319;p15"/>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0" name="Google Shape;320;p15"/>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321" name="Google Shape;321;p15"/>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2" name="Google Shape;322;p15"/>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23" name="Google Shape;323;p15"/>
          <p:cNvSpPr/>
          <p:nvPr>
            <p:ph idx="3" type="pic"/>
          </p:nvPr>
        </p:nvSpPr>
        <p:spPr>
          <a:xfrm>
            <a:off x="2843660" y="1271741"/>
            <a:ext cx="3048000" cy="1371900"/>
          </a:xfrm>
          <a:prstGeom prst="rect">
            <a:avLst/>
          </a:prstGeom>
          <a:solidFill>
            <a:schemeClr val="lt1">
              <a:alpha val="9803"/>
            </a:schemeClr>
          </a:solidFill>
          <a:ln>
            <a:noFill/>
          </a:ln>
        </p:spPr>
      </p:sp>
      <p:sp>
        <p:nvSpPr>
          <p:cNvPr id="324" name="Google Shape;324;p15"/>
          <p:cNvSpPr/>
          <p:nvPr>
            <p:ph idx="4" type="pic"/>
          </p:nvPr>
        </p:nvSpPr>
        <p:spPr>
          <a:xfrm>
            <a:off x="5076103" y="1271741"/>
            <a:ext cx="3048000" cy="1371900"/>
          </a:xfrm>
          <a:prstGeom prst="rect">
            <a:avLst/>
          </a:prstGeom>
          <a:solidFill>
            <a:schemeClr val="lt1">
              <a:alpha val="9803"/>
            </a:schemeClr>
          </a:solidFill>
          <a:ln>
            <a:noFill/>
          </a:ln>
        </p:spPr>
      </p:sp>
      <p:sp>
        <p:nvSpPr>
          <p:cNvPr id="325" name="Google Shape;325;p15"/>
          <p:cNvSpPr/>
          <p:nvPr>
            <p:ph idx="5" type="pic"/>
          </p:nvPr>
        </p:nvSpPr>
        <p:spPr>
          <a:xfrm>
            <a:off x="7308546" y="1271741"/>
            <a:ext cx="3048000" cy="1371900"/>
          </a:xfrm>
          <a:prstGeom prst="rect">
            <a:avLst/>
          </a:prstGeom>
          <a:solidFill>
            <a:schemeClr val="lt1">
              <a:alpha val="9803"/>
            </a:schemeClr>
          </a:solidFill>
          <a:ln>
            <a:noFill/>
          </a:ln>
        </p:spPr>
      </p:sp>
      <p:sp>
        <p:nvSpPr>
          <p:cNvPr id="326" name="Google Shape;326;p15"/>
          <p:cNvSpPr/>
          <p:nvPr>
            <p:ph idx="6" type="pic"/>
          </p:nvPr>
        </p:nvSpPr>
        <p:spPr>
          <a:xfrm>
            <a:off x="-996483" y="2912400"/>
            <a:ext cx="3048000" cy="1371900"/>
          </a:xfrm>
          <a:prstGeom prst="rect">
            <a:avLst/>
          </a:prstGeom>
          <a:solidFill>
            <a:schemeClr val="lt1">
              <a:alpha val="9803"/>
            </a:schemeClr>
          </a:solidFill>
          <a:ln>
            <a:noFill/>
          </a:ln>
        </p:spPr>
      </p:sp>
      <p:sp>
        <p:nvSpPr>
          <p:cNvPr id="327" name="Google Shape;327;p15"/>
          <p:cNvSpPr/>
          <p:nvPr>
            <p:ph idx="7" type="pic"/>
          </p:nvPr>
        </p:nvSpPr>
        <p:spPr>
          <a:xfrm>
            <a:off x="1223338" y="2912343"/>
            <a:ext cx="3048000" cy="1371900"/>
          </a:xfrm>
          <a:prstGeom prst="rect">
            <a:avLst/>
          </a:prstGeom>
          <a:solidFill>
            <a:schemeClr val="lt1">
              <a:alpha val="9803"/>
            </a:schemeClr>
          </a:solidFill>
          <a:ln>
            <a:noFill/>
          </a:ln>
        </p:spPr>
      </p:sp>
      <p:sp>
        <p:nvSpPr>
          <p:cNvPr id="328" name="Google Shape;328;p15"/>
          <p:cNvSpPr/>
          <p:nvPr>
            <p:ph idx="8" type="pic"/>
          </p:nvPr>
        </p:nvSpPr>
        <p:spPr>
          <a:xfrm>
            <a:off x="3455781" y="2912343"/>
            <a:ext cx="3048000" cy="1371900"/>
          </a:xfrm>
          <a:prstGeom prst="rect">
            <a:avLst/>
          </a:prstGeom>
          <a:solidFill>
            <a:schemeClr val="lt1">
              <a:alpha val="9803"/>
            </a:schemeClr>
          </a:solidFill>
          <a:ln>
            <a:noFill/>
          </a:ln>
        </p:spPr>
      </p:sp>
      <p:sp>
        <p:nvSpPr>
          <p:cNvPr id="329" name="Google Shape;329;p15"/>
          <p:cNvSpPr/>
          <p:nvPr>
            <p:ph idx="9" type="pic"/>
          </p:nvPr>
        </p:nvSpPr>
        <p:spPr>
          <a:xfrm>
            <a:off x="5685184" y="2912343"/>
            <a:ext cx="3048000" cy="1371900"/>
          </a:xfrm>
          <a:prstGeom prst="rect">
            <a:avLst/>
          </a:prstGeom>
          <a:solidFill>
            <a:schemeClr val="lt1">
              <a:alpha val="9803"/>
            </a:schemeClr>
          </a:solidFill>
          <a:ln>
            <a:noFill/>
          </a:ln>
        </p:spPr>
      </p:sp>
      <p:sp>
        <p:nvSpPr>
          <p:cNvPr id="330" name="Google Shape;330;p15"/>
          <p:cNvSpPr txBox="1"/>
          <p:nvPr>
            <p:ph idx="13" type="body"/>
          </p:nvPr>
        </p:nvSpPr>
        <p:spPr>
          <a:xfrm rot="7200263">
            <a:off x="236" y="1773958"/>
            <a:ext cx="2341490" cy="431980"/>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31" name="Google Shape;331;p15"/>
          <p:cNvSpPr txBox="1"/>
          <p:nvPr>
            <p:ph idx="14" type="body"/>
          </p:nvPr>
        </p:nvSpPr>
        <p:spPr>
          <a:xfrm rot="-3599737">
            <a:off x="6966774" y="3430253"/>
            <a:ext cx="2341490" cy="431980"/>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22">
                                            <p:txEl>
                                              <p:pRg end="0" st="0"/>
                                            </p:txEl>
                                          </p:spTgt>
                                        </p:tgtEl>
                                        <p:attrNameLst>
                                          <p:attrName>style.visibility</p:attrName>
                                        </p:attrNameLst>
                                      </p:cBhvr>
                                      <p:to>
                                        <p:strVal val="visible"/>
                                      </p:to>
                                    </p:set>
                                    <p:animEffect filter="fade" transition="in">
                                      <p:cBhvr>
                                        <p:cTn dur="500"/>
                                        <p:tgtEl>
                                          <p:spTgt spid="3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1" st="1"/>
                                            </p:txEl>
                                          </p:spTgt>
                                        </p:tgtEl>
                                        <p:attrNameLst>
                                          <p:attrName>style.visibility</p:attrName>
                                        </p:attrNameLst>
                                      </p:cBhvr>
                                      <p:to>
                                        <p:strVal val="visible"/>
                                      </p:to>
                                    </p:set>
                                    <p:animEffect filter="fade" transition="in">
                                      <p:cBhvr>
                                        <p:cTn dur="500"/>
                                        <p:tgtEl>
                                          <p:spTgt spid="3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2" st="2"/>
                                            </p:txEl>
                                          </p:spTgt>
                                        </p:tgtEl>
                                        <p:attrNameLst>
                                          <p:attrName>style.visibility</p:attrName>
                                        </p:attrNameLst>
                                      </p:cBhvr>
                                      <p:to>
                                        <p:strVal val="visible"/>
                                      </p:to>
                                    </p:set>
                                    <p:animEffect filter="fade" transition="in">
                                      <p:cBhvr>
                                        <p:cTn dur="500"/>
                                        <p:tgtEl>
                                          <p:spTgt spid="3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3" st="3"/>
                                            </p:txEl>
                                          </p:spTgt>
                                        </p:tgtEl>
                                        <p:attrNameLst>
                                          <p:attrName>style.visibility</p:attrName>
                                        </p:attrNameLst>
                                      </p:cBhvr>
                                      <p:to>
                                        <p:strVal val="visible"/>
                                      </p:to>
                                    </p:set>
                                    <p:animEffect filter="fade" transition="in">
                                      <p:cBhvr>
                                        <p:cTn dur="500"/>
                                        <p:tgtEl>
                                          <p:spTgt spid="3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4" st="4"/>
                                            </p:txEl>
                                          </p:spTgt>
                                        </p:tgtEl>
                                        <p:attrNameLst>
                                          <p:attrName>style.visibility</p:attrName>
                                        </p:attrNameLst>
                                      </p:cBhvr>
                                      <p:to>
                                        <p:strVal val="visible"/>
                                      </p:to>
                                    </p:set>
                                    <p:animEffect filter="fade" transition="in">
                                      <p:cBhvr>
                                        <p:cTn dur="500"/>
                                        <p:tgtEl>
                                          <p:spTgt spid="3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5" st="5"/>
                                            </p:txEl>
                                          </p:spTgt>
                                        </p:tgtEl>
                                        <p:attrNameLst>
                                          <p:attrName>style.visibility</p:attrName>
                                        </p:attrNameLst>
                                      </p:cBhvr>
                                      <p:to>
                                        <p:strVal val="visible"/>
                                      </p:to>
                                    </p:set>
                                    <p:animEffect filter="fade" transition="in">
                                      <p:cBhvr>
                                        <p:cTn dur="500"/>
                                        <p:tgtEl>
                                          <p:spTgt spid="3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6" st="6"/>
                                            </p:txEl>
                                          </p:spTgt>
                                        </p:tgtEl>
                                        <p:attrNameLst>
                                          <p:attrName>style.visibility</p:attrName>
                                        </p:attrNameLst>
                                      </p:cBhvr>
                                      <p:to>
                                        <p:strVal val="visible"/>
                                      </p:to>
                                    </p:set>
                                    <p:animEffect filter="fade" transition="in">
                                      <p:cBhvr>
                                        <p:cTn dur="500"/>
                                        <p:tgtEl>
                                          <p:spTgt spid="3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7" st="7"/>
                                            </p:txEl>
                                          </p:spTgt>
                                        </p:tgtEl>
                                        <p:attrNameLst>
                                          <p:attrName>style.visibility</p:attrName>
                                        </p:attrNameLst>
                                      </p:cBhvr>
                                      <p:to>
                                        <p:strVal val="visible"/>
                                      </p:to>
                                    </p:set>
                                    <p:animEffect filter="fade" transition="in">
                                      <p:cBhvr>
                                        <p:cTn dur="500"/>
                                        <p:tgtEl>
                                          <p:spTgt spid="3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22">
                                            <p:txEl>
                                              <p:pRg end="8" st="8"/>
                                            </p:txEl>
                                          </p:spTgt>
                                        </p:tgtEl>
                                        <p:attrNameLst>
                                          <p:attrName>style.visibility</p:attrName>
                                        </p:attrNameLst>
                                      </p:cBhvr>
                                      <p:to>
                                        <p:strVal val="visible"/>
                                      </p:to>
                                    </p:set>
                                    <p:animEffect filter="fade" transition="in">
                                      <p:cBhvr>
                                        <p:cTn dur="500"/>
                                        <p:tgtEl>
                                          <p:spTgt spid="322">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500"/>
                                        <p:tgtEl>
                                          <p:spTgt spid="33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0">
                                            <p:txEl>
                                              <p:pRg end="1" st="1"/>
                                            </p:txEl>
                                          </p:spTgt>
                                        </p:tgtEl>
                                        <p:attrNameLst>
                                          <p:attrName>style.visibility</p:attrName>
                                        </p:attrNameLst>
                                      </p:cBhvr>
                                      <p:to>
                                        <p:strVal val="visible"/>
                                      </p:to>
                                    </p:set>
                                    <p:animEffect filter="fade" transition="in">
                                      <p:cBhvr>
                                        <p:cTn dur="500"/>
                                        <p:tgtEl>
                                          <p:spTgt spid="33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30">
                                            <p:txEl>
                                              <p:pRg end="2" st="2"/>
                                            </p:txEl>
                                          </p:spTgt>
                                        </p:tgtEl>
                                        <p:attrNameLst>
                                          <p:attrName>style.visibility</p:attrName>
                                        </p:attrNameLst>
                                      </p:cBhvr>
                                      <p:to>
                                        <p:strVal val="visible"/>
                                      </p:to>
                                    </p:set>
                                    <p:animEffect filter="fade" transition="in">
                                      <p:cBhvr>
                                        <p:cTn dur="500"/>
                                        <p:tgtEl>
                                          <p:spTgt spid="33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30">
                                            <p:txEl>
                                              <p:pRg end="3" st="3"/>
                                            </p:txEl>
                                          </p:spTgt>
                                        </p:tgtEl>
                                        <p:attrNameLst>
                                          <p:attrName>style.visibility</p:attrName>
                                        </p:attrNameLst>
                                      </p:cBhvr>
                                      <p:to>
                                        <p:strVal val="visible"/>
                                      </p:to>
                                    </p:set>
                                    <p:animEffect filter="fade" transition="in">
                                      <p:cBhvr>
                                        <p:cTn dur="500"/>
                                        <p:tgtEl>
                                          <p:spTgt spid="33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30">
                                            <p:txEl>
                                              <p:pRg end="4" st="4"/>
                                            </p:txEl>
                                          </p:spTgt>
                                        </p:tgtEl>
                                        <p:attrNameLst>
                                          <p:attrName>style.visibility</p:attrName>
                                        </p:attrNameLst>
                                      </p:cBhvr>
                                      <p:to>
                                        <p:strVal val="visible"/>
                                      </p:to>
                                    </p:set>
                                    <p:animEffect filter="fade" transition="in">
                                      <p:cBhvr>
                                        <p:cTn dur="500"/>
                                        <p:tgtEl>
                                          <p:spTgt spid="33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30">
                                            <p:txEl>
                                              <p:pRg end="5" st="5"/>
                                            </p:txEl>
                                          </p:spTgt>
                                        </p:tgtEl>
                                        <p:attrNameLst>
                                          <p:attrName>style.visibility</p:attrName>
                                        </p:attrNameLst>
                                      </p:cBhvr>
                                      <p:to>
                                        <p:strVal val="visible"/>
                                      </p:to>
                                    </p:set>
                                    <p:animEffect filter="fade" transition="in">
                                      <p:cBhvr>
                                        <p:cTn dur="500"/>
                                        <p:tgtEl>
                                          <p:spTgt spid="33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30">
                                            <p:txEl>
                                              <p:pRg end="6" st="6"/>
                                            </p:txEl>
                                          </p:spTgt>
                                        </p:tgtEl>
                                        <p:attrNameLst>
                                          <p:attrName>style.visibility</p:attrName>
                                        </p:attrNameLst>
                                      </p:cBhvr>
                                      <p:to>
                                        <p:strVal val="visible"/>
                                      </p:to>
                                    </p:set>
                                    <p:animEffect filter="fade" transition="in">
                                      <p:cBhvr>
                                        <p:cTn dur="500"/>
                                        <p:tgtEl>
                                          <p:spTgt spid="33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30">
                                            <p:txEl>
                                              <p:pRg end="7" st="7"/>
                                            </p:txEl>
                                          </p:spTgt>
                                        </p:tgtEl>
                                        <p:attrNameLst>
                                          <p:attrName>style.visibility</p:attrName>
                                        </p:attrNameLst>
                                      </p:cBhvr>
                                      <p:to>
                                        <p:strVal val="visible"/>
                                      </p:to>
                                    </p:set>
                                    <p:animEffect filter="fade" transition="in">
                                      <p:cBhvr>
                                        <p:cTn dur="500"/>
                                        <p:tgtEl>
                                          <p:spTgt spid="33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30">
                                            <p:txEl>
                                              <p:pRg end="8" st="8"/>
                                            </p:txEl>
                                          </p:spTgt>
                                        </p:tgtEl>
                                        <p:attrNameLst>
                                          <p:attrName>style.visibility</p:attrName>
                                        </p:attrNameLst>
                                      </p:cBhvr>
                                      <p:to>
                                        <p:strVal val="visible"/>
                                      </p:to>
                                    </p:set>
                                    <p:animEffect filter="fade" transition="in">
                                      <p:cBhvr>
                                        <p:cTn dur="500"/>
                                        <p:tgtEl>
                                          <p:spTgt spid="330">
                                            <p:txEl>
                                              <p:pRg end="8" st="8"/>
                                            </p:txEl>
                                          </p:spTgt>
                                        </p:tgtEl>
                                      </p:cBhvr>
                                    </p:animEffect>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500"/>
                                        <p:tgtEl>
                                          <p:spTgt spid="317"/>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500"/>
                                        <p:tgtEl>
                                          <p:spTgt spid="323"/>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500"/>
                                        <p:tgtEl>
                                          <p:spTgt spid="324"/>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500"/>
                                        <p:tgtEl>
                                          <p:spTgt spid="325"/>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8">
                                  <p:stCondLst>
                                    <p:cond delay="0"/>
                                  </p:stCondLst>
                                  <p:childTnLst>
                                    <p:set>
                                      <p:cBhvr>
                                        <p:cTn dur="1" fill="hold">
                                          <p:stCondLst>
                                            <p:cond delay="0"/>
                                          </p:stCondLst>
                                        </p:cTn>
                                        <p:tgtEl>
                                          <p:spTgt spid="326"/>
                                        </p:tgtEl>
                                        <p:attrNameLst>
                                          <p:attrName>style.visibility</p:attrName>
                                        </p:attrNameLst>
                                      </p:cBhvr>
                                      <p:to>
                                        <p:strVal val="visible"/>
                                      </p:to>
                                    </p:set>
                                    <p:anim calcmode="lin" valueType="num">
                                      <p:cBhvr additive="base">
                                        <p:cTn dur="500"/>
                                        <p:tgtEl>
                                          <p:spTgt spid="326"/>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8">
                                  <p:stCondLst>
                                    <p:cond delay="0"/>
                                  </p:stCondLst>
                                  <p:childTnLst>
                                    <p:set>
                                      <p:cBhvr>
                                        <p:cTn dur="1" fill="hold">
                                          <p:stCondLst>
                                            <p:cond delay="0"/>
                                          </p:stCondLst>
                                        </p:cTn>
                                        <p:tgtEl>
                                          <p:spTgt spid="327"/>
                                        </p:tgtEl>
                                        <p:attrNameLst>
                                          <p:attrName>style.visibility</p:attrName>
                                        </p:attrNameLst>
                                      </p:cBhvr>
                                      <p:to>
                                        <p:strVal val="visible"/>
                                      </p:to>
                                    </p:set>
                                    <p:anim calcmode="lin" valueType="num">
                                      <p:cBhvr additive="base">
                                        <p:cTn dur="500"/>
                                        <p:tgtEl>
                                          <p:spTgt spid="327"/>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8">
                                  <p:stCondLst>
                                    <p:cond delay="0"/>
                                  </p:stCondLst>
                                  <p:childTnLst>
                                    <p:set>
                                      <p:cBhvr>
                                        <p:cTn dur="1" fill="hold">
                                          <p:stCondLst>
                                            <p:cond delay="0"/>
                                          </p:stCondLst>
                                        </p:cTn>
                                        <p:tgtEl>
                                          <p:spTgt spid="328"/>
                                        </p:tgtEl>
                                        <p:attrNameLst>
                                          <p:attrName>style.visibility</p:attrName>
                                        </p:attrNameLst>
                                      </p:cBhvr>
                                      <p:to>
                                        <p:strVal val="visible"/>
                                      </p:to>
                                    </p:set>
                                    <p:anim calcmode="lin" valueType="num">
                                      <p:cBhvr additive="base">
                                        <p:cTn dur="500"/>
                                        <p:tgtEl>
                                          <p:spTgt spid="328"/>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329"/>
                                        </p:tgtEl>
                                        <p:attrNameLst>
                                          <p:attrName>style.visibility</p:attrName>
                                        </p:attrNameLst>
                                      </p:cBhvr>
                                      <p:to>
                                        <p:strVal val="visible"/>
                                      </p:to>
                                    </p:set>
                                    <p:anim calcmode="lin" valueType="num">
                                      <p:cBhvr additive="base">
                                        <p:cTn dur="500"/>
                                        <p:tgtEl>
                                          <p:spTgt spid="329"/>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500"/>
                                        <p:tgtEl>
                                          <p:spTgt spid="331">
                                            <p:txEl>
                                              <p:pRg end="0" st="0"/>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500"/>
                                        <p:tgtEl>
                                          <p:spTgt spid="331">
                                            <p:txEl>
                                              <p:pRg end="1" st="1"/>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500"/>
                                        <p:tgtEl>
                                          <p:spTgt spid="331">
                                            <p:txEl>
                                              <p:pRg end="2" st="2"/>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500"/>
                                        <p:tgtEl>
                                          <p:spTgt spid="331">
                                            <p:txEl>
                                              <p:pRg end="3" st="3"/>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500"/>
                                        <p:tgtEl>
                                          <p:spTgt spid="331">
                                            <p:txEl>
                                              <p:pRg end="4" st="4"/>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331">
                                            <p:txEl>
                                              <p:pRg end="5" st="5"/>
                                            </p:txEl>
                                          </p:spTgt>
                                        </p:tgtEl>
                                        <p:attrNameLst>
                                          <p:attrName>style.visibility</p:attrName>
                                        </p:attrNameLst>
                                      </p:cBhvr>
                                      <p:to>
                                        <p:strVal val="visible"/>
                                      </p:to>
                                    </p:set>
                                    <p:animEffect filter="fade" transition="in">
                                      <p:cBhvr>
                                        <p:cTn dur="500"/>
                                        <p:tgtEl>
                                          <p:spTgt spid="331">
                                            <p:txEl>
                                              <p:pRg end="5" st="5"/>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31">
                                            <p:txEl>
                                              <p:pRg end="6" st="6"/>
                                            </p:txEl>
                                          </p:spTgt>
                                        </p:tgtEl>
                                        <p:attrNameLst>
                                          <p:attrName>style.visibility</p:attrName>
                                        </p:attrNameLst>
                                      </p:cBhvr>
                                      <p:to>
                                        <p:strVal val="visible"/>
                                      </p:to>
                                    </p:set>
                                    <p:animEffect filter="fade" transition="in">
                                      <p:cBhvr>
                                        <p:cTn dur="500"/>
                                        <p:tgtEl>
                                          <p:spTgt spid="331">
                                            <p:txEl>
                                              <p:pRg end="6" st="6"/>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331">
                                            <p:txEl>
                                              <p:pRg end="7" st="7"/>
                                            </p:txEl>
                                          </p:spTgt>
                                        </p:tgtEl>
                                        <p:attrNameLst>
                                          <p:attrName>style.visibility</p:attrName>
                                        </p:attrNameLst>
                                      </p:cBhvr>
                                      <p:to>
                                        <p:strVal val="visible"/>
                                      </p:to>
                                    </p:set>
                                    <p:animEffect filter="fade" transition="in">
                                      <p:cBhvr>
                                        <p:cTn dur="500"/>
                                        <p:tgtEl>
                                          <p:spTgt spid="331">
                                            <p:txEl>
                                              <p:pRg end="7" st="7"/>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331">
                                            <p:txEl>
                                              <p:pRg end="8" st="8"/>
                                            </p:txEl>
                                          </p:spTgt>
                                        </p:tgtEl>
                                        <p:attrNameLst>
                                          <p:attrName>style.visibility</p:attrName>
                                        </p:attrNameLst>
                                      </p:cBhvr>
                                      <p:to>
                                        <p:strVal val="visible"/>
                                      </p:to>
                                    </p:set>
                                    <p:animEffect filter="fade" transition="in">
                                      <p:cBhvr>
                                        <p:cTn dur="500"/>
                                        <p:tgtEl>
                                          <p:spTgt spid="331">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1 Column - No Caption">
  <p:cSld name="1_1 Column - No Caption">
    <p:spTree>
      <p:nvGrpSpPr>
        <p:cNvPr id="332" name="Shape 332"/>
        <p:cNvGrpSpPr/>
        <p:nvPr/>
      </p:nvGrpSpPr>
      <p:grpSpPr>
        <a:xfrm>
          <a:off x="0" y="0"/>
          <a:ext cx="0" cy="0"/>
          <a:chOff x="0" y="0"/>
          <a:chExt cx="0" cy="0"/>
        </a:xfrm>
      </p:grpSpPr>
      <p:sp>
        <p:nvSpPr>
          <p:cNvPr id="333" name="Google Shape;333;p16"/>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34" name="Google Shape;334;p16"/>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35" name="Google Shape;335;p16"/>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336" name="Google Shape;336;p16"/>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37" name="Google Shape;337;p16"/>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38" name="Google Shape;338;p16"/>
          <p:cNvSpPr/>
          <p:nvPr/>
        </p:nvSpPr>
        <p:spPr>
          <a:xfrm>
            <a:off x="3068347" y="1410846"/>
            <a:ext cx="2952600" cy="2952300"/>
          </a:xfrm>
          <a:custGeom>
            <a:rect b="b" l="l" r="r" t="t"/>
            <a:pathLst>
              <a:path extrusionOk="0" h="120000" w="120000">
                <a:moveTo>
                  <a:pt x="9289" y="60000"/>
                </a:moveTo>
                <a:lnTo>
                  <a:pt x="9289" y="60000"/>
                </a:lnTo>
                <a:cubicBezTo>
                  <a:pt x="9289" y="37045"/>
                  <a:pt x="24710" y="16953"/>
                  <a:pt x="46884" y="11016"/>
                </a:cubicBezTo>
                <a:lnTo>
                  <a:pt x="47172" y="1965"/>
                </a:lnTo>
                <a:lnTo>
                  <a:pt x="61462" y="14056"/>
                </a:lnTo>
                <a:lnTo>
                  <a:pt x="46280" y="30017"/>
                </a:lnTo>
                <a:lnTo>
                  <a:pt x="46566" y="21025"/>
                </a:lnTo>
                <a:cubicBezTo>
                  <a:pt x="29935" y="26757"/>
                  <a:pt x="18773" y="42410"/>
                  <a:pt x="18773" y="60000"/>
                </a:cubicBezTo>
                <a:close/>
              </a:path>
            </a:pathLst>
          </a:cu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339" name="Google Shape;339;p16"/>
          <p:cNvSpPr/>
          <p:nvPr/>
        </p:nvSpPr>
        <p:spPr>
          <a:xfrm rot="5400000">
            <a:off x="3095846" y="1374308"/>
            <a:ext cx="2952300" cy="2952600"/>
          </a:xfrm>
          <a:custGeom>
            <a:rect b="b" l="l" r="r" t="t"/>
            <a:pathLst>
              <a:path extrusionOk="0" h="120000" w="120000">
                <a:moveTo>
                  <a:pt x="9290" y="60000"/>
                </a:moveTo>
                <a:lnTo>
                  <a:pt x="9290" y="60000"/>
                </a:lnTo>
                <a:cubicBezTo>
                  <a:pt x="9290" y="37046"/>
                  <a:pt x="24709" y="16954"/>
                  <a:pt x="46881" y="11016"/>
                </a:cubicBezTo>
                <a:lnTo>
                  <a:pt x="47169" y="1966"/>
                </a:lnTo>
                <a:lnTo>
                  <a:pt x="61462" y="14055"/>
                </a:lnTo>
                <a:lnTo>
                  <a:pt x="46277" y="30015"/>
                </a:lnTo>
                <a:lnTo>
                  <a:pt x="46563" y="21025"/>
                </a:lnTo>
                <a:lnTo>
                  <a:pt x="46563" y="21025"/>
                </a:lnTo>
                <a:cubicBezTo>
                  <a:pt x="29935" y="26758"/>
                  <a:pt x="18775" y="42410"/>
                  <a:pt x="18775" y="60000"/>
                </a:cubicBezTo>
                <a:close/>
              </a:path>
            </a:pathLst>
          </a:custGeom>
          <a:solidFill>
            <a:srgbClr val="FFFFFF">
              <a:alpha val="200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340" name="Google Shape;340;p16"/>
          <p:cNvSpPr/>
          <p:nvPr/>
        </p:nvSpPr>
        <p:spPr>
          <a:xfrm rot="10800000">
            <a:off x="3140744" y="1419650"/>
            <a:ext cx="2952600" cy="2952300"/>
          </a:xfrm>
          <a:custGeom>
            <a:rect b="b" l="l" r="r" t="t"/>
            <a:pathLst>
              <a:path extrusionOk="0" h="120000" w="120000">
                <a:moveTo>
                  <a:pt x="9289" y="60000"/>
                </a:moveTo>
                <a:lnTo>
                  <a:pt x="9289" y="60000"/>
                </a:lnTo>
                <a:cubicBezTo>
                  <a:pt x="9289" y="37045"/>
                  <a:pt x="24710" y="16953"/>
                  <a:pt x="46884" y="11016"/>
                </a:cubicBezTo>
                <a:lnTo>
                  <a:pt x="47172" y="1965"/>
                </a:lnTo>
                <a:lnTo>
                  <a:pt x="61462" y="14056"/>
                </a:lnTo>
                <a:lnTo>
                  <a:pt x="46280" y="30017"/>
                </a:lnTo>
                <a:lnTo>
                  <a:pt x="46566" y="21025"/>
                </a:lnTo>
                <a:cubicBezTo>
                  <a:pt x="29935" y="26757"/>
                  <a:pt x="18773" y="42410"/>
                  <a:pt x="18773" y="60000"/>
                </a:cubicBezTo>
                <a:close/>
              </a:path>
            </a:pathLst>
          </a:custGeom>
          <a:solidFill>
            <a:srgbClr val="FFFFFF">
              <a:alpha val="2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341" name="Google Shape;341;p16"/>
          <p:cNvSpPr/>
          <p:nvPr/>
        </p:nvSpPr>
        <p:spPr>
          <a:xfrm rot="-5400000">
            <a:off x="3095860" y="1455504"/>
            <a:ext cx="2952300" cy="2952600"/>
          </a:xfrm>
          <a:custGeom>
            <a:rect b="b" l="l" r="r" t="t"/>
            <a:pathLst>
              <a:path extrusionOk="0" h="120000" w="120000">
                <a:moveTo>
                  <a:pt x="9290" y="60000"/>
                </a:moveTo>
                <a:lnTo>
                  <a:pt x="9290" y="60000"/>
                </a:lnTo>
                <a:cubicBezTo>
                  <a:pt x="9290" y="37046"/>
                  <a:pt x="24709" y="16954"/>
                  <a:pt x="46881" y="11016"/>
                </a:cubicBezTo>
                <a:lnTo>
                  <a:pt x="47169" y="1966"/>
                </a:lnTo>
                <a:lnTo>
                  <a:pt x="61462" y="14055"/>
                </a:lnTo>
                <a:lnTo>
                  <a:pt x="46277" y="30015"/>
                </a:lnTo>
                <a:lnTo>
                  <a:pt x="46563" y="21025"/>
                </a:lnTo>
                <a:lnTo>
                  <a:pt x="46563" y="21025"/>
                </a:lnTo>
                <a:cubicBezTo>
                  <a:pt x="29935" y="26758"/>
                  <a:pt x="18775" y="42410"/>
                  <a:pt x="18775" y="60000"/>
                </a:cubicBezTo>
                <a:close/>
              </a:path>
            </a:pathLst>
          </a:custGeom>
          <a:solidFill>
            <a:srgbClr val="FFFFFF">
              <a:alpha val="400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342" name="Google Shape;342;p16"/>
          <p:cNvSpPr txBox="1"/>
          <p:nvPr>
            <p:ph idx="2" type="body"/>
          </p:nvPr>
        </p:nvSpPr>
        <p:spPr>
          <a:xfrm>
            <a:off x="503195" y="1356828"/>
            <a:ext cx="24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43" name="Google Shape;343;p16"/>
          <p:cNvSpPr txBox="1"/>
          <p:nvPr>
            <p:ph idx="3" type="body"/>
          </p:nvPr>
        </p:nvSpPr>
        <p:spPr>
          <a:xfrm>
            <a:off x="503195" y="1680654"/>
            <a:ext cx="2496000" cy="8832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44" name="Google Shape;344;p16"/>
          <p:cNvSpPr/>
          <p:nvPr/>
        </p:nvSpPr>
        <p:spPr>
          <a:xfrm>
            <a:off x="431181" y="1266446"/>
            <a:ext cx="2628600" cy="13773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cxnSp>
        <p:nvCxnSpPr>
          <p:cNvPr id="345" name="Google Shape;345;p16"/>
          <p:cNvCxnSpPr>
            <a:stCxn id="346" idx="1"/>
            <a:endCxn id="344" idx="3"/>
          </p:cNvCxnSpPr>
          <p:nvPr/>
        </p:nvCxnSpPr>
        <p:spPr>
          <a:xfrm rot="10800000">
            <a:off x="3059784" y="1955184"/>
            <a:ext cx="414000" cy="229500"/>
          </a:xfrm>
          <a:prstGeom prst="bentConnector3">
            <a:avLst>
              <a:gd fmla="val 50000" name="adj1"/>
            </a:avLst>
          </a:prstGeom>
          <a:noFill/>
          <a:ln cap="flat" cmpd="sng" w="28575">
            <a:solidFill>
              <a:srgbClr val="FFFFFF">
                <a:alpha val="49803"/>
              </a:srgbClr>
            </a:solidFill>
            <a:prstDash val="dot"/>
            <a:round/>
            <a:headEnd len="sm" w="sm" type="none"/>
            <a:tailEnd len="lg" w="lg" type="oval"/>
          </a:ln>
        </p:spPr>
      </p:cxnSp>
      <p:sp>
        <p:nvSpPr>
          <p:cNvPr id="347" name="Google Shape;347;p16"/>
          <p:cNvSpPr txBox="1"/>
          <p:nvPr>
            <p:ph idx="4" type="body"/>
          </p:nvPr>
        </p:nvSpPr>
        <p:spPr>
          <a:xfrm>
            <a:off x="6156318" y="1340019"/>
            <a:ext cx="24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48" name="Google Shape;348;p16"/>
          <p:cNvSpPr txBox="1"/>
          <p:nvPr>
            <p:ph idx="5" type="body"/>
          </p:nvPr>
        </p:nvSpPr>
        <p:spPr>
          <a:xfrm>
            <a:off x="6156318" y="1663845"/>
            <a:ext cx="2496000" cy="8832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49" name="Google Shape;349;p16"/>
          <p:cNvSpPr/>
          <p:nvPr/>
        </p:nvSpPr>
        <p:spPr>
          <a:xfrm>
            <a:off x="6084303" y="1249636"/>
            <a:ext cx="2628600" cy="13773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cxnSp>
        <p:nvCxnSpPr>
          <p:cNvPr id="350" name="Google Shape;350;p16"/>
          <p:cNvCxnSpPr>
            <a:stCxn id="351" idx="3"/>
            <a:endCxn id="349" idx="1"/>
          </p:cNvCxnSpPr>
          <p:nvPr/>
        </p:nvCxnSpPr>
        <p:spPr>
          <a:xfrm flipH="1" rot="10800000">
            <a:off x="5652135" y="1938382"/>
            <a:ext cx="432300" cy="228300"/>
          </a:xfrm>
          <a:prstGeom prst="bentConnector3">
            <a:avLst>
              <a:gd fmla="val 50006" name="adj1"/>
            </a:avLst>
          </a:prstGeom>
          <a:noFill/>
          <a:ln cap="flat" cmpd="sng" w="28575">
            <a:solidFill>
              <a:srgbClr val="FFFFFF">
                <a:alpha val="49803"/>
              </a:srgbClr>
            </a:solidFill>
            <a:prstDash val="dot"/>
            <a:round/>
            <a:headEnd len="sm" w="sm" type="none"/>
            <a:tailEnd len="lg" w="lg" type="oval"/>
          </a:ln>
        </p:spPr>
      </p:cxnSp>
      <p:sp>
        <p:nvSpPr>
          <p:cNvPr id="352" name="Google Shape;352;p16"/>
          <p:cNvSpPr txBox="1"/>
          <p:nvPr>
            <p:ph idx="6" type="body"/>
          </p:nvPr>
        </p:nvSpPr>
        <p:spPr>
          <a:xfrm>
            <a:off x="503195" y="3229036"/>
            <a:ext cx="24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53" name="Google Shape;353;p16"/>
          <p:cNvSpPr txBox="1"/>
          <p:nvPr>
            <p:ph idx="7" type="body"/>
          </p:nvPr>
        </p:nvSpPr>
        <p:spPr>
          <a:xfrm>
            <a:off x="503195" y="3552862"/>
            <a:ext cx="2496000" cy="8832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54" name="Google Shape;354;p16"/>
          <p:cNvSpPr/>
          <p:nvPr/>
        </p:nvSpPr>
        <p:spPr>
          <a:xfrm>
            <a:off x="431180" y="3138654"/>
            <a:ext cx="2628600" cy="13773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cxnSp>
        <p:nvCxnSpPr>
          <p:cNvPr id="355" name="Google Shape;355;p16"/>
          <p:cNvCxnSpPr>
            <a:stCxn id="356" idx="1"/>
            <a:endCxn id="354" idx="3"/>
          </p:cNvCxnSpPr>
          <p:nvPr/>
        </p:nvCxnSpPr>
        <p:spPr>
          <a:xfrm flipH="1">
            <a:off x="3059784" y="3696852"/>
            <a:ext cx="414000" cy="130500"/>
          </a:xfrm>
          <a:prstGeom prst="bentConnector3">
            <a:avLst>
              <a:gd fmla="val 50000" name="adj1"/>
            </a:avLst>
          </a:prstGeom>
          <a:noFill/>
          <a:ln cap="flat" cmpd="sng" w="28575">
            <a:solidFill>
              <a:srgbClr val="FFFFFF">
                <a:alpha val="49803"/>
              </a:srgbClr>
            </a:solidFill>
            <a:prstDash val="dot"/>
            <a:round/>
            <a:headEnd len="sm" w="sm" type="none"/>
            <a:tailEnd len="lg" w="lg" type="oval"/>
          </a:ln>
        </p:spPr>
      </p:cxnSp>
      <p:sp>
        <p:nvSpPr>
          <p:cNvPr id="357" name="Google Shape;357;p16"/>
          <p:cNvSpPr txBox="1"/>
          <p:nvPr>
            <p:ph idx="8" type="body"/>
          </p:nvPr>
        </p:nvSpPr>
        <p:spPr>
          <a:xfrm>
            <a:off x="6156318" y="3229036"/>
            <a:ext cx="24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58" name="Google Shape;358;p16"/>
          <p:cNvSpPr txBox="1"/>
          <p:nvPr>
            <p:ph idx="9" type="body"/>
          </p:nvPr>
        </p:nvSpPr>
        <p:spPr>
          <a:xfrm>
            <a:off x="6156318" y="3552862"/>
            <a:ext cx="2496000" cy="8832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59" name="Google Shape;359;p16"/>
          <p:cNvSpPr/>
          <p:nvPr/>
        </p:nvSpPr>
        <p:spPr>
          <a:xfrm>
            <a:off x="6084303" y="3138654"/>
            <a:ext cx="2628600" cy="13773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cxnSp>
        <p:nvCxnSpPr>
          <p:cNvPr id="360" name="Google Shape;360;p16"/>
          <p:cNvCxnSpPr>
            <a:stCxn id="361" idx="3"/>
            <a:endCxn id="359" idx="1"/>
          </p:cNvCxnSpPr>
          <p:nvPr/>
        </p:nvCxnSpPr>
        <p:spPr>
          <a:xfrm>
            <a:off x="5670139" y="3696852"/>
            <a:ext cx="414300" cy="130500"/>
          </a:xfrm>
          <a:prstGeom prst="bentConnector3">
            <a:avLst>
              <a:gd fmla="val 50005" name="adj1"/>
            </a:avLst>
          </a:prstGeom>
          <a:noFill/>
          <a:ln cap="flat" cmpd="sng" w="28575">
            <a:solidFill>
              <a:srgbClr val="FFFFFF">
                <a:alpha val="49803"/>
              </a:srgbClr>
            </a:solidFill>
            <a:prstDash val="dot"/>
            <a:round/>
            <a:headEnd len="sm" w="sm" type="none"/>
            <a:tailEnd len="lg" w="lg" type="oval"/>
          </a:ln>
        </p:spPr>
      </p:cxnSp>
      <p:sp>
        <p:nvSpPr>
          <p:cNvPr id="346" name="Google Shape;346;p16"/>
          <p:cNvSpPr/>
          <p:nvPr>
            <p:ph idx="13" type="pic"/>
          </p:nvPr>
        </p:nvSpPr>
        <p:spPr>
          <a:xfrm>
            <a:off x="3473784" y="1977684"/>
            <a:ext cx="414000" cy="414000"/>
          </a:xfrm>
          <a:prstGeom prst="rect">
            <a:avLst/>
          </a:prstGeom>
          <a:noFill/>
          <a:ln>
            <a:noFill/>
          </a:ln>
        </p:spPr>
      </p:sp>
      <p:sp>
        <p:nvSpPr>
          <p:cNvPr id="351" name="Google Shape;351;p16"/>
          <p:cNvSpPr/>
          <p:nvPr>
            <p:ph idx="14" type="pic"/>
          </p:nvPr>
        </p:nvSpPr>
        <p:spPr>
          <a:xfrm>
            <a:off x="5238135" y="1959682"/>
            <a:ext cx="414000" cy="414000"/>
          </a:xfrm>
          <a:prstGeom prst="rect">
            <a:avLst/>
          </a:prstGeom>
          <a:noFill/>
          <a:ln>
            <a:noFill/>
          </a:ln>
        </p:spPr>
      </p:sp>
      <p:sp>
        <p:nvSpPr>
          <p:cNvPr id="361" name="Google Shape;361;p16"/>
          <p:cNvSpPr/>
          <p:nvPr>
            <p:ph idx="15" type="pic"/>
          </p:nvPr>
        </p:nvSpPr>
        <p:spPr>
          <a:xfrm>
            <a:off x="5256139" y="3489852"/>
            <a:ext cx="414000" cy="414000"/>
          </a:xfrm>
          <a:prstGeom prst="rect">
            <a:avLst/>
          </a:prstGeom>
          <a:noFill/>
          <a:ln>
            <a:noFill/>
          </a:ln>
        </p:spPr>
      </p:sp>
      <p:sp>
        <p:nvSpPr>
          <p:cNvPr id="356" name="Google Shape;356;p16"/>
          <p:cNvSpPr/>
          <p:nvPr>
            <p:ph idx="16" type="pic"/>
          </p:nvPr>
        </p:nvSpPr>
        <p:spPr>
          <a:xfrm>
            <a:off x="3473784" y="3489852"/>
            <a:ext cx="414000" cy="414000"/>
          </a:xfrm>
          <a:prstGeom prst="rect">
            <a:avLst/>
          </a:prstGeom>
          <a:noFill/>
          <a:ln>
            <a:noFill/>
          </a:ln>
        </p:spPr>
      </p:sp>
      <p:sp>
        <p:nvSpPr>
          <p:cNvPr id="362" name="Google Shape;362;p16"/>
          <p:cNvSpPr txBox="1"/>
          <p:nvPr>
            <p:ph idx="17" type="body"/>
          </p:nvPr>
        </p:nvSpPr>
        <p:spPr>
          <a:xfrm>
            <a:off x="3761842" y="2644303"/>
            <a:ext cx="1656300" cy="648000"/>
          </a:xfrm>
          <a:prstGeom prst="rect">
            <a:avLst/>
          </a:prstGeom>
          <a:noFill/>
          <a:ln>
            <a:noFill/>
          </a:ln>
        </p:spPr>
        <p:txBody>
          <a:bodyPr anchorCtr="0" anchor="ctr" bIns="40825" lIns="81650" spcFirstLastPara="1" rIns="81650" wrap="square" tIns="40825">
            <a:noAutofit/>
          </a:bodyPr>
          <a:lstStyle>
            <a:lvl1pPr indent="-228600" lvl="0" marL="457200" algn="ctr">
              <a:lnSpc>
                <a:spcPct val="93750"/>
              </a:lnSpc>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7">
                                            <p:txEl>
                                              <p:pRg end="0" st="0"/>
                                            </p:txEl>
                                          </p:spTgt>
                                        </p:tgtEl>
                                        <p:attrNameLst>
                                          <p:attrName>style.visibility</p:attrName>
                                        </p:attrNameLst>
                                      </p:cBhvr>
                                      <p:to>
                                        <p:strVal val="visible"/>
                                      </p:to>
                                    </p:set>
                                    <p:animEffect filter="fade" transition="in">
                                      <p:cBhvr>
                                        <p:cTn dur="500"/>
                                        <p:tgtEl>
                                          <p:spTgt spid="3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1" st="1"/>
                                            </p:txEl>
                                          </p:spTgt>
                                        </p:tgtEl>
                                        <p:attrNameLst>
                                          <p:attrName>style.visibility</p:attrName>
                                        </p:attrNameLst>
                                      </p:cBhvr>
                                      <p:to>
                                        <p:strVal val="visible"/>
                                      </p:to>
                                    </p:set>
                                    <p:animEffect filter="fade" transition="in">
                                      <p:cBhvr>
                                        <p:cTn dur="500"/>
                                        <p:tgtEl>
                                          <p:spTgt spid="33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2" st="2"/>
                                            </p:txEl>
                                          </p:spTgt>
                                        </p:tgtEl>
                                        <p:attrNameLst>
                                          <p:attrName>style.visibility</p:attrName>
                                        </p:attrNameLst>
                                      </p:cBhvr>
                                      <p:to>
                                        <p:strVal val="visible"/>
                                      </p:to>
                                    </p:set>
                                    <p:animEffect filter="fade" transition="in">
                                      <p:cBhvr>
                                        <p:cTn dur="500"/>
                                        <p:tgtEl>
                                          <p:spTgt spid="33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3" st="3"/>
                                            </p:txEl>
                                          </p:spTgt>
                                        </p:tgtEl>
                                        <p:attrNameLst>
                                          <p:attrName>style.visibility</p:attrName>
                                        </p:attrNameLst>
                                      </p:cBhvr>
                                      <p:to>
                                        <p:strVal val="visible"/>
                                      </p:to>
                                    </p:set>
                                    <p:animEffect filter="fade" transition="in">
                                      <p:cBhvr>
                                        <p:cTn dur="500"/>
                                        <p:tgtEl>
                                          <p:spTgt spid="33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4" st="4"/>
                                            </p:txEl>
                                          </p:spTgt>
                                        </p:tgtEl>
                                        <p:attrNameLst>
                                          <p:attrName>style.visibility</p:attrName>
                                        </p:attrNameLst>
                                      </p:cBhvr>
                                      <p:to>
                                        <p:strVal val="visible"/>
                                      </p:to>
                                    </p:set>
                                    <p:animEffect filter="fade" transition="in">
                                      <p:cBhvr>
                                        <p:cTn dur="500"/>
                                        <p:tgtEl>
                                          <p:spTgt spid="33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5" st="5"/>
                                            </p:txEl>
                                          </p:spTgt>
                                        </p:tgtEl>
                                        <p:attrNameLst>
                                          <p:attrName>style.visibility</p:attrName>
                                        </p:attrNameLst>
                                      </p:cBhvr>
                                      <p:to>
                                        <p:strVal val="visible"/>
                                      </p:to>
                                    </p:set>
                                    <p:animEffect filter="fade" transition="in">
                                      <p:cBhvr>
                                        <p:cTn dur="500"/>
                                        <p:tgtEl>
                                          <p:spTgt spid="33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6" st="6"/>
                                            </p:txEl>
                                          </p:spTgt>
                                        </p:tgtEl>
                                        <p:attrNameLst>
                                          <p:attrName>style.visibility</p:attrName>
                                        </p:attrNameLst>
                                      </p:cBhvr>
                                      <p:to>
                                        <p:strVal val="visible"/>
                                      </p:to>
                                    </p:set>
                                    <p:animEffect filter="fade" transition="in">
                                      <p:cBhvr>
                                        <p:cTn dur="500"/>
                                        <p:tgtEl>
                                          <p:spTgt spid="33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7" st="7"/>
                                            </p:txEl>
                                          </p:spTgt>
                                        </p:tgtEl>
                                        <p:attrNameLst>
                                          <p:attrName>style.visibility</p:attrName>
                                        </p:attrNameLst>
                                      </p:cBhvr>
                                      <p:to>
                                        <p:strVal val="visible"/>
                                      </p:to>
                                    </p:set>
                                    <p:animEffect filter="fade" transition="in">
                                      <p:cBhvr>
                                        <p:cTn dur="500"/>
                                        <p:tgtEl>
                                          <p:spTgt spid="33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37">
                                            <p:txEl>
                                              <p:pRg end="8" st="8"/>
                                            </p:txEl>
                                          </p:spTgt>
                                        </p:tgtEl>
                                        <p:attrNameLst>
                                          <p:attrName>style.visibility</p:attrName>
                                        </p:attrNameLst>
                                      </p:cBhvr>
                                      <p:to>
                                        <p:strVal val="visible"/>
                                      </p:to>
                                    </p:set>
                                    <p:animEffect filter="fade" transition="in">
                                      <p:cBhvr>
                                        <p:cTn dur="500"/>
                                        <p:tgtEl>
                                          <p:spTgt spid="33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animEffect filter="fade" transition="in">
                                      <p:cBhvr>
                                        <p:cTn dur="500"/>
                                        <p:tgtEl>
                                          <p:spTgt spid="36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animEffect filter="fade" transition="in">
                                      <p:cBhvr>
                                        <p:cTn dur="500"/>
                                        <p:tgtEl>
                                          <p:spTgt spid="36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animEffect filter="fade" transition="in">
                                      <p:cBhvr>
                                        <p:cTn dur="500"/>
                                        <p:tgtEl>
                                          <p:spTgt spid="36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62">
                                            <p:txEl>
                                              <p:pRg end="3" st="3"/>
                                            </p:txEl>
                                          </p:spTgt>
                                        </p:tgtEl>
                                        <p:attrNameLst>
                                          <p:attrName>style.visibility</p:attrName>
                                        </p:attrNameLst>
                                      </p:cBhvr>
                                      <p:to>
                                        <p:strVal val="visible"/>
                                      </p:to>
                                    </p:set>
                                    <p:animEffect filter="fade" transition="in">
                                      <p:cBhvr>
                                        <p:cTn dur="500"/>
                                        <p:tgtEl>
                                          <p:spTgt spid="36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362">
                                            <p:txEl>
                                              <p:pRg end="4" st="4"/>
                                            </p:txEl>
                                          </p:spTgt>
                                        </p:tgtEl>
                                        <p:attrNameLst>
                                          <p:attrName>style.visibility</p:attrName>
                                        </p:attrNameLst>
                                      </p:cBhvr>
                                      <p:to>
                                        <p:strVal val="visible"/>
                                      </p:to>
                                    </p:set>
                                    <p:animEffect filter="fade" transition="in">
                                      <p:cBhvr>
                                        <p:cTn dur="500"/>
                                        <p:tgtEl>
                                          <p:spTgt spid="36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62">
                                            <p:txEl>
                                              <p:pRg end="5" st="5"/>
                                            </p:txEl>
                                          </p:spTgt>
                                        </p:tgtEl>
                                        <p:attrNameLst>
                                          <p:attrName>style.visibility</p:attrName>
                                        </p:attrNameLst>
                                      </p:cBhvr>
                                      <p:to>
                                        <p:strVal val="visible"/>
                                      </p:to>
                                    </p:set>
                                    <p:animEffect filter="fade" transition="in">
                                      <p:cBhvr>
                                        <p:cTn dur="500"/>
                                        <p:tgtEl>
                                          <p:spTgt spid="36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362">
                                            <p:txEl>
                                              <p:pRg end="6" st="6"/>
                                            </p:txEl>
                                          </p:spTgt>
                                        </p:tgtEl>
                                        <p:attrNameLst>
                                          <p:attrName>style.visibility</p:attrName>
                                        </p:attrNameLst>
                                      </p:cBhvr>
                                      <p:to>
                                        <p:strVal val="visible"/>
                                      </p:to>
                                    </p:set>
                                    <p:animEffect filter="fade" transition="in">
                                      <p:cBhvr>
                                        <p:cTn dur="500"/>
                                        <p:tgtEl>
                                          <p:spTgt spid="36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62">
                                            <p:txEl>
                                              <p:pRg end="7" st="7"/>
                                            </p:txEl>
                                          </p:spTgt>
                                        </p:tgtEl>
                                        <p:attrNameLst>
                                          <p:attrName>style.visibility</p:attrName>
                                        </p:attrNameLst>
                                      </p:cBhvr>
                                      <p:to>
                                        <p:strVal val="visible"/>
                                      </p:to>
                                    </p:set>
                                    <p:animEffect filter="fade" transition="in">
                                      <p:cBhvr>
                                        <p:cTn dur="500"/>
                                        <p:tgtEl>
                                          <p:spTgt spid="36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362">
                                            <p:txEl>
                                              <p:pRg end="8" st="8"/>
                                            </p:txEl>
                                          </p:spTgt>
                                        </p:tgtEl>
                                        <p:attrNameLst>
                                          <p:attrName>style.visibility</p:attrName>
                                        </p:attrNameLst>
                                      </p:cBhvr>
                                      <p:to>
                                        <p:strVal val="visible"/>
                                      </p:to>
                                    </p:set>
                                    <p:animEffect filter="fade" transition="in">
                                      <p:cBhvr>
                                        <p:cTn dur="500"/>
                                        <p:tgtEl>
                                          <p:spTgt spid="362">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500"/>
                                        <p:tgtEl>
                                          <p:spTgt spid="338"/>
                                        </p:tgtEl>
                                      </p:cBhvr>
                                    </p:animEffect>
                                  </p:childTnLst>
                                </p:cTn>
                              </p:par>
                              <p:par>
                                <p:cTn fill="hold" nodeType="withEffect" presetClass="entr" presetID="10" presetSubtype="0">
                                  <p:stCondLst>
                                    <p:cond delay="25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par>
                                <p:cTn fill="hold" nodeType="withEffect" presetClass="entr" presetID="10" presetSubtype="0">
                                  <p:stCondLst>
                                    <p:cond delay="500"/>
                                  </p:stCondLst>
                                  <p:childTnLst>
                                    <p:set>
                                      <p:cBhvr>
                                        <p:cTn dur="1" fill="hold">
                                          <p:stCondLst>
                                            <p:cond delay="0"/>
                                          </p:stCondLst>
                                        </p:cTn>
                                        <p:tgtEl>
                                          <p:spTgt spid="344"/>
                                        </p:tgtEl>
                                        <p:attrNameLst>
                                          <p:attrName>style.visibility</p:attrName>
                                        </p:attrNameLst>
                                      </p:cBhvr>
                                      <p:to>
                                        <p:strVal val="visible"/>
                                      </p:to>
                                    </p:set>
                                    <p:animEffect filter="fade" transition="in">
                                      <p:cBhvr>
                                        <p:cTn dur="500"/>
                                        <p:tgtEl>
                                          <p:spTgt spid="34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42">
                                            <p:txEl>
                                              <p:pRg end="0" st="0"/>
                                            </p:txEl>
                                          </p:spTgt>
                                        </p:tgtEl>
                                        <p:attrNameLst>
                                          <p:attrName>style.visibility</p:attrName>
                                        </p:attrNameLst>
                                      </p:cBhvr>
                                      <p:to>
                                        <p:strVal val="visible"/>
                                      </p:to>
                                    </p:set>
                                    <p:animEffect filter="fade" transition="in">
                                      <p:cBhvr>
                                        <p:cTn dur="500"/>
                                        <p:tgtEl>
                                          <p:spTgt spid="342">
                                            <p:txEl>
                                              <p:pRg end="0" st="0"/>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342">
                                            <p:txEl>
                                              <p:pRg end="1" st="1"/>
                                            </p:txEl>
                                          </p:spTgt>
                                        </p:tgtEl>
                                        <p:attrNameLst>
                                          <p:attrName>style.visibility</p:attrName>
                                        </p:attrNameLst>
                                      </p:cBhvr>
                                      <p:to>
                                        <p:strVal val="visible"/>
                                      </p:to>
                                    </p:set>
                                    <p:animEffect filter="fade" transition="in">
                                      <p:cBhvr>
                                        <p:cTn dur="500"/>
                                        <p:tgtEl>
                                          <p:spTgt spid="342">
                                            <p:txEl>
                                              <p:pRg end="1" st="1"/>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342">
                                            <p:txEl>
                                              <p:pRg end="2" st="2"/>
                                            </p:txEl>
                                          </p:spTgt>
                                        </p:tgtEl>
                                        <p:attrNameLst>
                                          <p:attrName>style.visibility</p:attrName>
                                        </p:attrNameLst>
                                      </p:cBhvr>
                                      <p:to>
                                        <p:strVal val="visible"/>
                                      </p:to>
                                    </p:set>
                                    <p:animEffect filter="fade" transition="in">
                                      <p:cBhvr>
                                        <p:cTn dur="500"/>
                                        <p:tgtEl>
                                          <p:spTgt spid="342">
                                            <p:txEl>
                                              <p:pRg end="2" st="2"/>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342">
                                            <p:txEl>
                                              <p:pRg end="3" st="3"/>
                                            </p:txEl>
                                          </p:spTgt>
                                        </p:tgtEl>
                                        <p:attrNameLst>
                                          <p:attrName>style.visibility</p:attrName>
                                        </p:attrNameLst>
                                      </p:cBhvr>
                                      <p:to>
                                        <p:strVal val="visible"/>
                                      </p:to>
                                    </p:set>
                                    <p:animEffect filter="fade" transition="in">
                                      <p:cBhvr>
                                        <p:cTn dur="500"/>
                                        <p:tgtEl>
                                          <p:spTgt spid="342">
                                            <p:txEl>
                                              <p:pRg end="3" st="3"/>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342">
                                            <p:txEl>
                                              <p:pRg end="4" st="4"/>
                                            </p:txEl>
                                          </p:spTgt>
                                        </p:tgtEl>
                                        <p:attrNameLst>
                                          <p:attrName>style.visibility</p:attrName>
                                        </p:attrNameLst>
                                      </p:cBhvr>
                                      <p:to>
                                        <p:strVal val="visible"/>
                                      </p:to>
                                    </p:set>
                                    <p:animEffect filter="fade" transition="in">
                                      <p:cBhvr>
                                        <p:cTn dur="500"/>
                                        <p:tgtEl>
                                          <p:spTgt spid="342">
                                            <p:txEl>
                                              <p:pRg end="4" st="4"/>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342">
                                            <p:txEl>
                                              <p:pRg end="5" st="5"/>
                                            </p:txEl>
                                          </p:spTgt>
                                        </p:tgtEl>
                                        <p:attrNameLst>
                                          <p:attrName>style.visibility</p:attrName>
                                        </p:attrNameLst>
                                      </p:cBhvr>
                                      <p:to>
                                        <p:strVal val="visible"/>
                                      </p:to>
                                    </p:set>
                                    <p:animEffect filter="fade" transition="in">
                                      <p:cBhvr>
                                        <p:cTn dur="500"/>
                                        <p:tgtEl>
                                          <p:spTgt spid="342">
                                            <p:txEl>
                                              <p:pRg end="5" st="5"/>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342">
                                            <p:txEl>
                                              <p:pRg end="6" st="6"/>
                                            </p:txEl>
                                          </p:spTgt>
                                        </p:tgtEl>
                                        <p:attrNameLst>
                                          <p:attrName>style.visibility</p:attrName>
                                        </p:attrNameLst>
                                      </p:cBhvr>
                                      <p:to>
                                        <p:strVal val="visible"/>
                                      </p:to>
                                    </p:set>
                                    <p:animEffect filter="fade" transition="in">
                                      <p:cBhvr>
                                        <p:cTn dur="500"/>
                                        <p:tgtEl>
                                          <p:spTgt spid="342">
                                            <p:txEl>
                                              <p:pRg end="6" st="6"/>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342">
                                            <p:txEl>
                                              <p:pRg end="7" st="7"/>
                                            </p:txEl>
                                          </p:spTgt>
                                        </p:tgtEl>
                                        <p:attrNameLst>
                                          <p:attrName>style.visibility</p:attrName>
                                        </p:attrNameLst>
                                      </p:cBhvr>
                                      <p:to>
                                        <p:strVal val="visible"/>
                                      </p:to>
                                    </p:set>
                                    <p:animEffect filter="fade" transition="in">
                                      <p:cBhvr>
                                        <p:cTn dur="500"/>
                                        <p:tgtEl>
                                          <p:spTgt spid="342">
                                            <p:txEl>
                                              <p:pRg end="7" st="7"/>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342">
                                            <p:txEl>
                                              <p:pRg end="8" st="8"/>
                                            </p:txEl>
                                          </p:spTgt>
                                        </p:tgtEl>
                                        <p:attrNameLst>
                                          <p:attrName>style.visibility</p:attrName>
                                        </p:attrNameLst>
                                      </p:cBhvr>
                                      <p:to>
                                        <p:strVal val="visible"/>
                                      </p:to>
                                    </p:set>
                                    <p:animEffect filter="fade" transition="in">
                                      <p:cBhvr>
                                        <p:cTn dur="500"/>
                                        <p:tgtEl>
                                          <p:spTgt spid="34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0" st="0"/>
                                            </p:txEl>
                                          </p:spTgt>
                                        </p:tgtEl>
                                        <p:attrNameLst>
                                          <p:attrName>style.visibility</p:attrName>
                                        </p:attrNameLst>
                                      </p:cBhvr>
                                      <p:to>
                                        <p:strVal val="visible"/>
                                      </p:to>
                                    </p:set>
                                    <p:animEffect filter="fade" transition="in">
                                      <p:cBhvr>
                                        <p:cTn dur="500"/>
                                        <p:tgtEl>
                                          <p:spTgt spid="34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1" st="1"/>
                                            </p:txEl>
                                          </p:spTgt>
                                        </p:tgtEl>
                                        <p:attrNameLst>
                                          <p:attrName>style.visibility</p:attrName>
                                        </p:attrNameLst>
                                      </p:cBhvr>
                                      <p:to>
                                        <p:strVal val="visible"/>
                                      </p:to>
                                    </p:set>
                                    <p:animEffect filter="fade" transition="in">
                                      <p:cBhvr>
                                        <p:cTn dur="500"/>
                                        <p:tgtEl>
                                          <p:spTgt spid="34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2" st="2"/>
                                            </p:txEl>
                                          </p:spTgt>
                                        </p:tgtEl>
                                        <p:attrNameLst>
                                          <p:attrName>style.visibility</p:attrName>
                                        </p:attrNameLst>
                                      </p:cBhvr>
                                      <p:to>
                                        <p:strVal val="visible"/>
                                      </p:to>
                                    </p:set>
                                    <p:animEffect filter="fade" transition="in">
                                      <p:cBhvr>
                                        <p:cTn dur="500"/>
                                        <p:tgtEl>
                                          <p:spTgt spid="34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3" st="3"/>
                                            </p:txEl>
                                          </p:spTgt>
                                        </p:tgtEl>
                                        <p:attrNameLst>
                                          <p:attrName>style.visibility</p:attrName>
                                        </p:attrNameLst>
                                      </p:cBhvr>
                                      <p:to>
                                        <p:strVal val="visible"/>
                                      </p:to>
                                    </p:set>
                                    <p:animEffect filter="fade" transition="in">
                                      <p:cBhvr>
                                        <p:cTn dur="500"/>
                                        <p:tgtEl>
                                          <p:spTgt spid="34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4" st="4"/>
                                            </p:txEl>
                                          </p:spTgt>
                                        </p:tgtEl>
                                        <p:attrNameLst>
                                          <p:attrName>style.visibility</p:attrName>
                                        </p:attrNameLst>
                                      </p:cBhvr>
                                      <p:to>
                                        <p:strVal val="visible"/>
                                      </p:to>
                                    </p:set>
                                    <p:animEffect filter="fade" transition="in">
                                      <p:cBhvr>
                                        <p:cTn dur="500"/>
                                        <p:tgtEl>
                                          <p:spTgt spid="34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5" st="5"/>
                                            </p:txEl>
                                          </p:spTgt>
                                        </p:tgtEl>
                                        <p:attrNameLst>
                                          <p:attrName>style.visibility</p:attrName>
                                        </p:attrNameLst>
                                      </p:cBhvr>
                                      <p:to>
                                        <p:strVal val="visible"/>
                                      </p:to>
                                    </p:set>
                                    <p:animEffect filter="fade" transition="in">
                                      <p:cBhvr>
                                        <p:cTn dur="500"/>
                                        <p:tgtEl>
                                          <p:spTgt spid="34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6" st="6"/>
                                            </p:txEl>
                                          </p:spTgt>
                                        </p:tgtEl>
                                        <p:attrNameLst>
                                          <p:attrName>style.visibility</p:attrName>
                                        </p:attrNameLst>
                                      </p:cBhvr>
                                      <p:to>
                                        <p:strVal val="visible"/>
                                      </p:to>
                                    </p:set>
                                    <p:animEffect filter="fade" transition="in">
                                      <p:cBhvr>
                                        <p:cTn dur="500"/>
                                        <p:tgtEl>
                                          <p:spTgt spid="34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7" st="7"/>
                                            </p:txEl>
                                          </p:spTgt>
                                        </p:tgtEl>
                                        <p:attrNameLst>
                                          <p:attrName>style.visibility</p:attrName>
                                        </p:attrNameLst>
                                      </p:cBhvr>
                                      <p:to>
                                        <p:strVal val="visible"/>
                                      </p:to>
                                    </p:set>
                                    <p:animEffect filter="fade" transition="in">
                                      <p:cBhvr>
                                        <p:cTn dur="500"/>
                                        <p:tgtEl>
                                          <p:spTgt spid="34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3">
                                            <p:txEl>
                                              <p:pRg end="8" st="8"/>
                                            </p:txEl>
                                          </p:spTgt>
                                        </p:tgtEl>
                                        <p:attrNameLst>
                                          <p:attrName>style.visibility</p:attrName>
                                        </p:attrNameLst>
                                      </p:cBhvr>
                                      <p:to>
                                        <p:strVal val="visible"/>
                                      </p:to>
                                    </p:set>
                                    <p:animEffect filter="fade" transition="in">
                                      <p:cBhvr>
                                        <p:cTn dur="500"/>
                                        <p:tgtEl>
                                          <p:spTgt spid="343">
                                            <p:txEl>
                                              <p:pRg end="8" st="8"/>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500"/>
                                        <p:tgtEl>
                                          <p:spTgt spid="339"/>
                                        </p:tgtEl>
                                      </p:cBhvr>
                                    </p:animEffect>
                                  </p:childTnLst>
                                </p:cTn>
                              </p:par>
                              <p:par>
                                <p:cTn fill="hold" nodeType="withEffect" presetClass="entr" presetID="10" presetSubtype="0">
                                  <p:stCondLst>
                                    <p:cond delay="25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par>
                          <p:cTn fill="hold">
                            <p:stCondLst>
                              <p:cond delay="11000"/>
                            </p:stCondLst>
                            <p:childTnLst>
                              <p:par>
                                <p:cTn fill="hold" nodeType="afterEffect" presetClass="entr" presetID="10" presetSubtype="0">
                                  <p:stCondLst>
                                    <p:cond delay="250"/>
                                  </p:stCondLst>
                                  <p:childTnLst>
                                    <p:set>
                                      <p:cBhvr>
                                        <p:cTn dur="1" fill="hold">
                                          <p:stCondLst>
                                            <p:cond delay="0"/>
                                          </p:stCondLst>
                                        </p:cTn>
                                        <p:tgtEl>
                                          <p:spTgt spid="350"/>
                                        </p:tgtEl>
                                        <p:attrNameLst>
                                          <p:attrName>style.visibility</p:attrName>
                                        </p:attrNameLst>
                                      </p:cBhvr>
                                      <p:to>
                                        <p:strVal val="visible"/>
                                      </p:to>
                                    </p:set>
                                    <p:animEffect filter="fade" transition="in">
                                      <p:cBhvr>
                                        <p:cTn dur="500"/>
                                        <p:tgtEl>
                                          <p:spTgt spid="350"/>
                                        </p:tgtEl>
                                      </p:cBhvr>
                                    </p:animEffect>
                                  </p:childTnLst>
                                </p:cTn>
                              </p:par>
                              <p:par>
                                <p:cTn fill="hold" nodeType="withEffect" presetClass="entr" presetID="10" presetSubtype="0">
                                  <p:stCondLst>
                                    <p:cond delay="500"/>
                                  </p:stCondLst>
                                  <p:childTnLst>
                                    <p:set>
                                      <p:cBhvr>
                                        <p:cTn dur="1" fill="hold">
                                          <p:stCondLst>
                                            <p:cond delay="0"/>
                                          </p:stCondLst>
                                        </p:cTn>
                                        <p:tgtEl>
                                          <p:spTgt spid="349"/>
                                        </p:tgtEl>
                                        <p:attrNameLst>
                                          <p:attrName>style.visibility</p:attrName>
                                        </p:attrNameLst>
                                      </p:cBhvr>
                                      <p:to>
                                        <p:strVal val="visible"/>
                                      </p:to>
                                    </p:set>
                                    <p:animEffect filter="fade" transition="in">
                                      <p:cBhvr>
                                        <p:cTn dur="500"/>
                                        <p:tgtEl>
                                          <p:spTgt spid="349"/>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347">
                                            <p:txEl>
                                              <p:pRg end="0" st="0"/>
                                            </p:txEl>
                                          </p:spTgt>
                                        </p:tgtEl>
                                        <p:attrNameLst>
                                          <p:attrName>style.visibility</p:attrName>
                                        </p:attrNameLst>
                                      </p:cBhvr>
                                      <p:to>
                                        <p:strVal val="visible"/>
                                      </p:to>
                                    </p:set>
                                    <p:animEffect filter="fade" transition="in">
                                      <p:cBhvr>
                                        <p:cTn dur="500"/>
                                        <p:tgtEl>
                                          <p:spTgt spid="347">
                                            <p:txEl>
                                              <p:pRg end="0" st="0"/>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347">
                                            <p:txEl>
                                              <p:pRg end="1" st="1"/>
                                            </p:txEl>
                                          </p:spTgt>
                                        </p:tgtEl>
                                        <p:attrNameLst>
                                          <p:attrName>style.visibility</p:attrName>
                                        </p:attrNameLst>
                                      </p:cBhvr>
                                      <p:to>
                                        <p:strVal val="visible"/>
                                      </p:to>
                                    </p:set>
                                    <p:animEffect filter="fade" transition="in">
                                      <p:cBhvr>
                                        <p:cTn dur="500"/>
                                        <p:tgtEl>
                                          <p:spTgt spid="347">
                                            <p:txEl>
                                              <p:pRg end="1" st="1"/>
                                            </p:txEl>
                                          </p:spTgt>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347">
                                            <p:txEl>
                                              <p:pRg end="2" st="2"/>
                                            </p:txEl>
                                          </p:spTgt>
                                        </p:tgtEl>
                                        <p:attrNameLst>
                                          <p:attrName>style.visibility</p:attrName>
                                        </p:attrNameLst>
                                      </p:cBhvr>
                                      <p:to>
                                        <p:strVal val="visible"/>
                                      </p:to>
                                    </p:set>
                                    <p:animEffect filter="fade" transition="in">
                                      <p:cBhvr>
                                        <p:cTn dur="500"/>
                                        <p:tgtEl>
                                          <p:spTgt spid="347">
                                            <p:txEl>
                                              <p:pRg end="2" st="2"/>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347">
                                            <p:txEl>
                                              <p:pRg end="3" st="3"/>
                                            </p:txEl>
                                          </p:spTgt>
                                        </p:tgtEl>
                                        <p:attrNameLst>
                                          <p:attrName>style.visibility</p:attrName>
                                        </p:attrNameLst>
                                      </p:cBhvr>
                                      <p:to>
                                        <p:strVal val="visible"/>
                                      </p:to>
                                    </p:set>
                                    <p:animEffect filter="fade" transition="in">
                                      <p:cBhvr>
                                        <p:cTn dur="500"/>
                                        <p:tgtEl>
                                          <p:spTgt spid="347">
                                            <p:txEl>
                                              <p:pRg end="3" st="3"/>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347">
                                            <p:txEl>
                                              <p:pRg end="4" st="4"/>
                                            </p:txEl>
                                          </p:spTgt>
                                        </p:tgtEl>
                                        <p:attrNameLst>
                                          <p:attrName>style.visibility</p:attrName>
                                        </p:attrNameLst>
                                      </p:cBhvr>
                                      <p:to>
                                        <p:strVal val="visible"/>
                                      </p:to>
                                    </p:set>
                                    <p:animEffect filter="fade" transition="in">
                                      <p:cBhvr>
                                        <p:cTn dur="500"/>
                                        <p:tgtEl>
                                          <p:spTgt spid="347">
                                            <p:txEl>
                                              <p:pRg end="4" st="4"/>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347">
                                            <p:txEl>
                                              <p:pRg end="5" st="5"/>
                                            </p:txEl>
                                          </p:spTgt>
                                        </p:tgtEl>
                                        <p:attrNameLst>
                                          <p:attrName>style.visibility</p:attrName>
                                        </p:attrNameLst>
                                      </p:cBhvr>
                                      <p:to>
                                        <p:strVal val="visible"/>
                                      </p:to>
                                    </p:set>
                                    <p:animEffect filter="fade" transition="in">
                                      <p:cBhvr>
                                        <p:cTn dur="500"/>
                                        <p:tgtEl>
                                          <p:spTgt spid="347">
                                            <p:txEl>
                                              <p:pRg end="5" st="5"/>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347">
                                            <p:txEl>
                                              <p:pRg end="6" st="6"/>
                                            </p:txEl>
                                          </p:spTgt>
                                        </p:tgtEl>
                                        <p:attrNameLst>
                                          <p:attrName>style.visibility</p:attrName>
                                        </p:attrNameLst>
                                      </p:cBhvr>
                                      <p:to>
                                        <p:strVal val="visible"/>
                                      </p:to>
                                    </p:set>
                                    <p:animEffect filter="fade" transition="in">
                                      <p:cBhvr>
                                        <p:cTn dur="500"/>
                                        <p:tgtEl>
                                          <p:spTgt spid="347">
                                            <p:txEl>
                                              <p:pRg end="6" st="6"/>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347">
                                            <p:txEl>
                                              <p:pRg end="7" st="7"/>
                                            </p:txEl>
                                          </p:spTgt>
                                        </p:tgtEl>
                                        <p:attrNameLst>
                                          <p:attrName>style.visibility</p:attrName>
                                        </p:attrNameLst>
                                      </p:cBhvr>
                                      <p:to>
                                        <p:strVal val="visible"/>
                                      </p:to>
                                    </p:set>
                                    <p:animEffect filter="fade" transition="in">
                                      <p:cBhvr>
                                        <p:cTn dur="500"/>
                                        <p:tgtEl>
                                          <p:spTgt spid="347">
                                            <p:txEl>
                                              <p:pRg end="7" st="7"/>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347">
                                            <p:txEl>
                                              <p:pRg end="8" st="8"/>
                                            </p:txEl>
                                          </p:spTgt>
                                        </p:tgtEl>
                                        <p:attrNameLst>
                                          <p:attrName>style.visibility</p:attrName>
                                        </p:attrNameLst>
                                      </p:cBhvr>
                                      <p:to>
                                        <p:strVal val="visible"/>
                                      </p:to>
                                    </p:set>
                                    <p:animEffect filter="fade" transition="in">
                                      <p:cBhvr>
                                        <p:cTn dur="500"/>
                                        <p:tgtEl>
                                          <p:spTgt spid="34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0" st="0"/>
                                            </p:txEl>
                                          </p:spTgt>
                                        </p:tgtEl>
                                        <p:attrNameLst>
                                          <p:attrName>style.visibility</p:attrName>
                                        </p:attrNameLst>
                                      </p:cBhvr>
                                      <p:to>
                                        <p:strVal val="visible"/>
                                      </p:to>
                                    </p:set>
                                    <p:animEffect filter="fade" transition="in">
                                      <p:cBhvr>
                                        <p:cTn dur="500"/>
                                        <p:tgtEl>
                                          <p:spTgt spid="3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1" st="1"/>
                                            </p:txEl>
                                          </p:spTgt>
                                        </p:tgtEl>
                                        <p:attrNameLst>
                                          <p:attrName>style.visibility</p:attrName>
                                        </p:attrNameLst>
                                      </p:cBhvr>
                                      <p:to>
                                        <p:strVal val="visible"/>
                                      </p:to>
                                    </p:set>
                                    <p:animEffect filter="fade" transition="in">
                                      <p:cBhvr>
                                        <p:cTn dur="500"/>
                                        <p:tgtEl>
                                          <p:spTgt spid="34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2" st="2"/>
                                            </p:txEl>
                                          </p:spTgt>
                                        </p:tgtEl>
                                        <p:attrNameLst>
                                          <p:attrName>style.visibility</p:attrName>
                                        </p:attrNameLst>
                                      </p:cBhvr>
                                      <p:to>
                                        <p:strVal val="visible"/>
                                      </p:to>
                                    </p:set>
                                    <p:animEffect filter="fade" transition="in">
                                      <p:cBhvr>
                                        <p:cTn dur="500"/>
                                        <p:tgtEl>
                                          <p:spTgt spid="34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3" st="3"/>
                                            </p:txEl>
                                          </p:spTgt>
                                        </p:tgtEl>
                                        <p:attrNameLst>
                                          <p:attrName>style.visibility</p:attrName>
                                        </p:attrNameLst>
                                      </p:cBhvr>
                                      <p:to>
                                        <p:strVal val="visible"/>
                                      </p:to>
                                    </p:set>
                                    <p:animEffect filter="fade" transition="in">
                                      <p:cBhvr>
                                        <p:cTn dur="500"/>
                                        <p:tgtEl>
                                          <p:spTgt spid="34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4" st="4"/>
                                            </p:txEl>
                                          </p:spTgt>
                                        </p:tgtEl>
                                        <p:attrNameLst>
                                          <p:attrName>style.visibility</p:attrName>
                                        </p:attrNameLst>
                                      </p:cBhvr>
                                      <p:to>
                                        <p:strVal val="visible"/>
                                      </p:to>
                                    </p:set>
                                    <p:animEffect filter="fade" transition="in">
                                      <p:cBhvr>
                                        <p:cTn dur="500"/>
                                        <p:tgtEl>
                                          <p:spTgt spid="34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5" st="5"/>
                                            </p:txEl>
                                          </p:spTgt>
                                        </p:tgtEl>
                                        <p:attrNameLst>
                                          <p:attrName>style.visibility</p:attrName>
                                        </p:attrNameLst>
                                      </p:cBhvr>
                                      <p:to>
                                        <p:strVal val="visible"/>
                                      </p:to>
                                    </p:set>
                                    <p:animEffect filter="fade" transition="in">
                                      <p:cBhvr>
                                        <p:cTn dur="500"/>
                                        <p:tgtEl>
                                          <p:spTgt spid="34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6" st="6"/>
                                            </p:txEl>
                                          </p:spTgt>
                                        </p:tgtEl>
                                        <p:attrNameLst>
                                          <p:attrName>style.visibility</p:attrName>
                                        </p:attrNameLst>
                                      </p:cBhvr>
                                      <p:to>
                                        <p:strVal val="visible"/>
                                      </p:to>
                                    </p:set>
                                    <p:animEffect filter="fade" transition="in">
                                      <p:cBhvr>
                                        <p:cTn dur="500"/>
                                        <p:tgtEl>
                                          <p:spTgt spid="34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7" st="7"/>
                                            </p:txEl>
                                          </p:spTgt>
                                        </p:tgtEl>
                                        <p:attrNameLst>
                                          <p:attrName>style.visibility</p:attrName>
                                        </p:attrNameLst>
                                      </p:cBhvr>
                                      <p:to>
                                        <p:strVal val="visible"/>
                                      </p:to>
                                    </p:set>
                                    <p:animEffect filter="fade" transition="in">
                                      <p:cBhvr>
                                        <p:cTn dur="500"/>
                                        <p:tgtEl>
                                          <p:spTgt spid="34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48">
                                            <p:txEl>
                                              <p:pRg end="8" st="8"/>
                                            </p:txEl>
                                          </p:spTgt>
                                        </p:tgtEl>
                                        <p:attrNameLst>
                                          <p:attrName>style.visibility</p:attrName>
                                        </p:attrNameLst>
                                      </p:cBhvr>
                                      <p:to>
                                        <p:strVal val="visible"/>
                                      </p:to>
                                    </p:set>
                                    <p:animEffect filter="fade" transition="in">
                                      <p:cBhvr>
                                        <p:cTn dur="500"/>
                                        <p:tgtEl>
                                          <p:spTgt spid="348">
                                            <p:txEl>
                                              <p:pRg end="8" st="8"/>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500"/>
                                        <p:tgtEl>
                                          <p:spTgt spid="340"/>
                                        </p:tgtEl>
                                      </p:cBhvr>
                                    </p:animEffect>
                                  </p:childTnLst>
                                </p:cTn>
                              </p:par>
                              <p:par>
                                <p:cTn fill="hold" nodeType="withEffect" presetClass="entr" presetID="10" presetSubtype="0">
                                  <p:stCondLst>
                                    <p:cond delay="250"/>
                                  </p:stCondLst>
                                  <p:childTnLst>
                                    <p:set>
                                      <p:cBhvr>
                                        <p:cTn dur="1" fill="hold">
                                          <p:stCondLst>
                                            <p:cond delay="0"/>
                                          </p:stCondLst>
                                        </p:cTn>
                                        <p:tgtEl>
                                          <p:spTgt spid="361"/>
                                        </p:tgtEl>
                                        <p:attrNameLst>
                                          <p:attrName>style.visibility</p:attrName>
                                        </p:attrNameLst>
                                      </p:cBhvr>
                                      <p:to>
                                        <p:strVal val="visible"/>
                                      </p:to>
                                    </p:set>
                                    <p:animEffect filter="fade" transition="in">
                                      <p:cBhvr>
                                        <p:cTn dur="500"/>
                                        <p:tgtEl>
                                          <p:spTgt spid="361"/>
                                        </p:tgtEl>
                                      </p:cBhvr>
                                    </p:animEffect>
                                  </p:childTnLst>
                                </p:cTn>
                              </p:par>
                            </p:childTnLst>
                          </p:cTn>
                        </p:par>
                        <p:par>
                          <p:cTn fill="hold">
                            <p:stCondLst>
                              <p:cond delay="16500"/>
                            </p:stCondLst>
                            <p:childTnLst>
                              <p:par>
                                <p:cTn fill="hold" nodeType="afterEffect" presetClass="entr" presetID="10" presetSubtype="0">
                                  <p:stCondLst>
                                    <p:cond delay="25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par>
                                <p:cTn fill="hold" nodeType="withEffect" presetClass="entr" presetID="10" presetSubtype="0">
                                  <p:stCondLst>
                                    <p:cond delay="500"/>
                                  </p:stCondLst>
                                  <p:childTnLst>
                                    <p:set>
                                      <p:cBhvr>
                                        <p:cTn dur="1" fill="hold">
                                          <p:stCondLst>
                                            <p:cond delay="0"/>
                                          </p:stCondLst>
                                        </p:cTn>
                                        <p:tgtEl>
                                          <p:spTgt spid="359"/>
                                        </p:tgtEl>
                                        <p:attrNameLst>
                                          <p:attrName>style.visibility</p:attrName>
                                        </p:attrNameLst>
                                      </p:cBhvr>
                                      <p:to>
                                        <p:strVal val="visible"/>
                                      </p:to>
                                    </p:set>
                                    <p:animEffect filter="fade" transition="in">
                                      <p:cBhvr>
                                        <p:cTn dur="500"/>
                                        <p:tgtEl>
                                          <p:spTgt spid="359"/>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357">
                                            <p:txEl>
                                              <p:pRg end="0" st="0"/>
                                            </p:txEl>
                                          </p:spTgt>
                                        </p:tgtEl>
                                        <p:attrNameLst>
                                          <p:attrName>style.visibility</p:attrName>
                                        </p:attrNameLst>
                                      </p:cBhvr>
                                      <p:to>
                                        <p:strVal val="visible"/>
                                      </p:to>
                                    </p:set>
                                    <p:animEffect filter="fade" transition="in">
                                      <p:cBhvr>
                                        <p:cTn dur="500"/>
                                        <p:tgtEl>
                                          <p:spTgt spid="357">
                                            <p:txEl>
                                              <p:pRg end="0" st="0"/>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357">
                                            <p:txEl>
                                              <p:pRg end="1" st="1"/>
                                            </p:txEl>
                                          </p:spTgt>
                                        </p:tgtEl>
                                        <p:attrNameLst>
                                          <p:attrName>style.visibility</p:attrName>
                                        </p:attrNameLst>
                                      </p:cBhvr>
                                      <p:to>
                                        <p:strVal val="visible"/>
                                      </p:to>
                                    </p:set>
                                    <p:animEffect filter="fade" transition="in">
                                      <p:cBhvr>
                                        <p:cTn dur="500"/>
                                        <p:tgtEl>
                                          <p:spTgt spid="357">
                                            <p:txEl>
                                              <p:pRg end="1" st="1"/>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357">
                                            <p:txEl>
                                              <p:pRg end="2" st="2"/>
                                            </p:txEl>
                                          </p:spTgt>
                                        </p:tgtEl>
                                        <p:attrNameLst>
                                          <p:attrName>style.visibility</p:attrName>
                                        </p:attrNameLst>
                                      </p:cBhvr>
                                      <p:to>
                                        <p:strVal val="visible"/>
                                      </p:to>
                                    </p:set>
                                    <p:animEffect filter="fade" transition="in">
                                      <p:cBhvr>
                                        <p:cTn dur="500"/>
                                        <p:tgtEl>
                                          <p:spTgt spid="357">
                                            <p:txEl>
                                              <p:pRg end="2" st="2"/>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357">
                                            <p:txEl>
                                              <p:pRg end="3" st="3"/>
                                            </p:txEl>
                                          </p:spTgt>
                                        </p:tgtEl>
                                        <p:attrNameLst>
                                          <p:attrName>style.visibility</p:attrName>
                                        </p:attrNameLst>
                                      </p:cBhvr>
                                      <p:to>
                                        <p:strVal val="visible"/>
                                      </p:to>
                                    </p:set>
                                    <p:animEffect filter="fade" transition="in">
                                      <p:cBhvr>
                                        <p:cTn dur="500"/>
                                        <p:tgtEl>
                                          <p:spTgt spid="357">
                                            <p:txEl>
                                              <p:pRg end="3" st="3"/>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357">
                                            <p:txEl>
                                              <p:pRg end="4" st="4"/>
                                            </p:txEl>
                                          </p:spTgt>
                                        </p:tgtEl>
                                        <p:attrNameLst>
                                          <p:attrName>style.visibility</p:attrName>
                                        </p:attrNameLst>
                                      </p:cBhvr>
                                      <p:to>
                                        <p:strVal val="visible"/>
                                      </p:to>
                                    </p:set>
                                    <p:animEffect filter="fade" transition="in">
                                      <p:cBhvr>
                                        <p:cTn dur="500"/>
                                        <p:tgtEl>
                                          <p:spTgt spid="357">
                                            <p:txEl>
                                              <p:pRg end="4" st="4"/>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357">
                                            <p:txEl>
                                              <p:pRg end="5" st="5"/>
                                            </p:txEl>
                                          </p:spTgt>
                                        </p:tgtEl>
                                        <p:attrNameLst>
                                          <p:attrName>style.visibility</p:attrName>
                                        </p:attrNameLst>
                                      </p:cBhvr>
                                      <p:to>
                                        <p:strVal val="visible"/>
                                      </p:to>
                                    </p:set>
                                    <p:animEffect filter="fade" transition="in">
                                      <p:cBhvr>
                                        <p:cTn dur="500"/>
                                        <p:tgtEl>
                                          <p:spTgt spid="357">
                                            <p:txEl>
                                              <p:pRg end="5" st="5"/>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357">
                                            <p:txEl>
                                              <p:pRg end="6" st="6"/>
                                            </p:txEl>
                                          </p:spTgt>
                                        </p:tgtEl>
                                        <p:attrNameLst>
                                          <p:attrName>style.visibility</p:attrName>
                                        </p:attrNameLst>
                                      </p:cBhvr>
                                      <p:to>
                                        <p:strVal val="visible"/>
                                      </p:to>
                                    </p:set>
                                    <p:animEffect filter="fade" transition="in">
                                      <p:cBhvr>
                                        <p:cTn dur="500"/>
                                        <p:tgtEl>
                                          <p:spTgt spid="357">
                                            <p:txEl>
                                              <p:pRg end="6" st="6"/>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357">
                                            <p:txEl>
                                              <p:pRg end="7" st="7"/>
                                            </p:txEl>
                                          </p:spTgt>
                                        </p:tgtEl>
                                        <p:attrNameLst>
                                          <p:attrName>style.visibility</p:attrName>
                                        </p:attrNameLst>
                                      </p:cBhvr>
                                      <p:to>
                                        <p:strVal val="visible"/>
                                      </p:to>
                                    </p:set>
                                    <p:animEffect filter="fade" transition="in">
                                      <p:cBhvr>
                                        <p:cTn dur="500"/>
                                        <p:tgtEl>
                                          <p:spTgt spid="357">
                                            <p:txEl>
                                              <p:pRg end="7" st="7"/>
                                            </p:txEl>
                                          </p:spTgt>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357">
                                            <p:txEl>
                                              <p:pRg end="8" st="8"/>
                                            </p:txEl>
                                          </p:spTgt>
                                        </p:tgtEl>
                                        <p:attrNameLst>
                                          <p:attrName>style.visibility</p:attrName>
                                        </p:attrNameLst>
                                      </p:cBhvr>
                                      <p:to>
                                        <p:strVal val="visible"/>
                                      </p:to>
                                    </p:set>
                                    <p:animEffect filter="fade" transition="in">
                                      <p:cBhvr>
                                        <p:cTn dur="500"/>
                                        <p:tgtEl>
                                          <p:spTgt spid="35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0" st="0"/>
                                            </p:txEl>
                                          </p:spTgt>
                                        </p:tgtEl>
                                        <p:attrNameLst>
                                          <p:attrName>style.visibility</p:attrName>
                                        </p:attrNameLst>
                                      </p:cBhvr>
                                      <p:to>
                                        <p:strVal val="visible"/>
                                      </p:to>
                                    </p:set>
                                    <p:animEffect filter="fade" transition="in">
                                      <p:cBhvr>
                                        <p:cTn dur="500"/>
                                        <p:tgtEl>
                                          <p:spTgt spid="35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1" st="1"/>
                                            </p:txEl>
                                          </p:spTgt>
                                        </p:tgtEl>
                                        <p:attrNameLst>
                                          <p:attrName>style.visibility</p:attrName>
                                        </p:attrNameLst>
                                      </p:cBhvr>
                                      <p:to>
                                        <p:strVal val="visible"/>
                                      </p:to>
                                    </p:set>
                                    <p:animEffect filter="fade" transition="in">
                                      <p:cBhvr>
                                        <p:cTn dur="500"/>
                                        <p:tgtEl>
                                          <p:spTgt spid="35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2" st="2"/>
                                            </p:txEl>
                                          </p:spTgt>
                                        </p:tgtEl>
                                        <p:attrNameLst>
                                          <p:attrName>style.visibility</p:attrName>
                                        </p:attrNameLst>
                                      </p:cBhvr>
                                      <p:to>
                                        <p:strVal val="visible"/>
                                      </p:to>
                                    </p:set>
                                    <p:animEffect filter="fade" transition="in">
                                      <p:cBhvr>
                                        <p:cTn dur="500"/>
                                        <p:tgtEl>
                                          <p:spTgt spid="35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3" st="3"/>
                                            </p:txEl>
                                          </p:spTgt>
                                        </p:tgtEl>
                                        <p:attrNameLst>
                                          <p:attrName>style.visibility</p:attrName>
                                        </p:attrNameLst>
                                      </p:cBhvr>
                                      <p:to>
                                        <p:strVal val="visible"/>
                                      </p:to>
                                    </p:set>
                                    <p:animEffect filter="fade" transition="in">
                                      <p:cBhvr>
                                        <p:cTn dur="500"/>
                                        <p:tgtEl>
                                          <p:spTgt spid="35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4" st="4"/>
                                            </p:txEl>
                                          </p:spTgt>
                                        </p:tgtEl>
                                        <p:attrNameLst>
                                          <p:attrName>style.visibility</p:attrName>
                                        </p:attrNameLst>
                                      </p:cBhvr>
                                      <p:to>
                                        <p:strVal val="visible"/>
                                      </p:to>
                                    </p:set>
                                    <p:animEffect filter="fade" transition="in">
                                      <p:cBhvr>
                                        <p:cTn dur="500"/>
                                        <p:tgtEl>
                                          <p:spTgt spid="35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5" st="5"/>
                                            </p:txEl>
                                          </p:spTgt>
                                        </p:tgtEl>
                                        <p:attrNameLst>
                                          <p:attrName>style.visibility</p:attrName>
                                        </p:attrNameLst>
                                      </p:cBhvr>
                                      <p:to>
                                        <p:strVal val="visible"/>
                                      </p:to>
                                    </p:set>
                                    <p:animEffect filter="fade" transition="in">
                                      <p:cBhvr>
                                        <p:cTn dur="500"/>
                                        <p:tgtEl>
                                          <p:spTgt spid="35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6" st="6"/>
                                            </p:txEl>
                                          </p:spTgt>
                                        </p:tgtEl>
                                        <p:attrNameLst>
                                          <p:attrName>style.visibility</p:attrName>
                                        </p:attrNameLst>
                                      </p:cBhvr>
                                      <p:to>
                                        <p:strVal val="visible"/>
                                      </p:to>
                                    </p:set>
                                    <p:animEffect filter="fade" transition="in">
                                      <p:cBhvr>
                                        <p:cTn dur="500"/>
                                        <p:tgtEl>
                                          <p:spTgt spid="35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7" st="7"/>
                                            </p:txEl>
                                          </p:spTgt>
                                        </p:tgtEl>
                                        <p:attrNameLst>
                                          <p:attrName>style.visibility</p:attrName>
                                        </p:attrNameLst>
                                      </p:cBhvr>
                                      <p:to>
                                        <p:strVal val="visible"/>
                                      </p:to>
                                    </p:set>
                                    <p:animEffect filter="fade" transition="in">
                                      <p:cBhvr>
                                        <p:cTn dur="500"/>
                                        <p:tgtEl>
                                          <p:spTgt spid="35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8">
                                            <p:txEl>
                                              <p:pRg end="8" st="8"/>
                                            </p:txEl>
                                          </p:spTgt>
                                        </p:tgtEl>
                                        <p:attrNameLst>
                                          <p:attrName>style.visibility</p:attrName>
                                        </p:attrNameLst>
                                      </p:cBhvr>
                                      <p:to>
                                        <p:strVal val="visible"/>
                                      </p:to>
                                    </p:set>
                                    <p:animEffect filter="fade" transition="in">
                                      <p:cBhvr>
                                        <p:cTn dur="500"/>
                                        <p:tgtEl>
                                          <p:spTgt spid="358">
                                            <p:txEl>
                                              <p:pRg end="8" st="8"/>
                                            </p:txEl>
                                          </p:spTgt>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500"/>
                                        <p:tgtEl>
                                          <p:spTgt spid="341"/>
                                        </p:tgtEl>
                                      </p:cBhvr>
                                    </p:animEffect>
                                  </p:childTnLst>
                                </p:cTn>
                              </p:par>
                              <p:par>
                                <p:cTn fill="hold" nodeType="withEffect" presetClass="entr" presetID="10" presetSubtype="0">
                                  <p:stCondLst>
                                    <p:cond delay="25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par>
                          <p:cTn fill="hold">
                            <p:stCondLst>
                              <p:cond delay="22000"/>
                            </p:stCondLst>
                            <p:childTnLst>
                              <p:par>
                                <p:cTn fill="hold" nodeType="afterEffect" presetClass="entr" presetID="10" presetSubtype="0">
                                  <p:stCondLst>
                                    <p:cond delay="250"/>
                                  </p:stCondLst>
                                  <p:childTnLst>
                                    <p:set>
                                      <p:cBhvr>
                                        <p:cTn dur="1" fill="hold">
                                          <p:stCondLst>
                                            <p:cond delay="0"/>
                                          </p:stCondLst>
                                        </p:cTn>
                                        <p:tgtEl>
                                          <p:spTgt spid="355"/>
                                        </p:tgtEl>
                                        <p:attrNameLst>
                                          <p:attrName>style.visibility</p:attrName>
                                        </p:attrNameLst>
                                      </p:cBhvr>
                                      <p:to>
                                        <p:strVal val="visible"/>
                                      </p:to>
                                    </p:set>
                                    <p:animEffect filter="fade" transition="in">
                                      <p:cBhvr>
                                        <p:cTn dur="500"/>
                                        <p:tgtEl>
                                          <p:spTgt spid="355"/>
                                        </p:tgtEl>
                                      </p:cBhvr>
                                    </p:animEffect>
                                  </p:childTnLst>
                                </p:cTn>
                              </p:par>
                              <p:par>
                                <p:cTn fill="hold" nodeType="withEffect" presetClass="entr" presetID="10" presetSubtype="0">
                                  <p:stCondLst>
                                    <p:cond delay="500"/>
                                  </p:stCondLst>
                                  <p:childTnLst>
                                    <p:set>
                                      <p:cBhvr>
                                        <p:cTn dur="1" fill="hold">
                                          <p:stCondLst>
                                            <p:cond delay="0"/>
                                          </p:stCondLst>
                                        </p:cTn>
                                        <p:tgtEl>
                                          <p:spTgt spid="354"/>
                                        </p:tgtEl>
                                        <p:attrNameLst>
                                          <p:attrName>style.visibility</p:attrName>
                                        </p:attrNameLst>
                                      </p:cBhvr>
                                      <p:to>
                                        <p:strVal val="visible"/>
                                      </p:to>
                                    </p:set>
                                    <p:animEffect filter="fade" transition="in">
                                      <p:cBhvr>
                                        <p:cTn dur="500"/>
                                        <p:tgtEl>
                                          <p:spTgt spid="354"/>
                                        </p:tgtEl>
                                      </p:cBhvr>
                                    </p:animEffect>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500"/>
                                        <p:tgtEl>
                                          <p:spTgt spid="352">
                                            <p:txEl>
                                              <p:pRg end="0" st="0"/>
                                            </p:txEl>
                                          </p:spTgt>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500"/>
                                        <p:tgtEl>
                                          <p:spTgt spid="352">
                                            <p:txEl>
                                              <p:pRg end="1" st="1"/>
                                            </p:txEl>
                                          </p:spTgt>
                                        </p:tgtEl>
                                      </p:cBhvr>
                                    </p:animEffect>
                                  </p:childTnLst>
                                </p:cTn>
                              </p:par>
                            </p:childTnLst>
                          </p:cTn>
                        </p:par>
                        <p:par>
                          <p:cTn fill="hold">
                            <p:stCondLst>
                              <p:cond delay="23500"/>
                            </p:stCondLst>
                            <p:childTnLst>
                              <p:par>
                                <p:cTn fill="hold" nodeType="after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500"/>
                                        <p:tgtEl>
                                          <p:spTgt spid="352">
                                            <p:txEl>
                                              <p:pRg end="2" st="2"/>
                                            </p:txEl>
                                          </p:spTgt>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500"/>
                                        <p:tgtEl>
                                          <p:spTgt spid="352">
                                            <p:txEl>
                                              <p:pRg end="3" st="3"/>
                                            </p:txEl>
                                          </p:spTgt>
                                        </p:tgtEl>
                                      </p:cBhvr>
                                    </p:animEffect>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500"/>
                                        <p:tgtEl>
                                          <p:spTgt spid="352">
                                            <p:txEl>
                                              <p:pRg end="4" st="4"/>
                                            </p:txEl>
                                          </p:spTgt>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500"/>
                                        <p:tgtEl>
                                          <p:spTgt spid="352">
                                            <p:txEl>
                                              <p:pRg end="5" st="5"/>
                                            </p:txEl>
                                          </p:spTgt>
                                        </p:tgtEl>
                                      </p:cBhvr>
                                    </p:animEffect>
                                  </p:childTnLst>
                                </p:cTn>
                              </p:par>
                            </p:childTnLst>
                          </p:cTn>
                        </p:par>
                        <p:par>
                          <p:cTn fill="hold">
                            <p:stCondLst>
                              <p:cond delay="25500"/>
                            </p:stCondLst>
                            <p:childTnLst>
                              <p:par>
                                <p:cTn fill="hold" nodeType="afterEffect" presetClass="entr" presetID="10" presetSubtype="0">
                                  <p:stCondLst>
                                    <p:cond delay="0"/>
                                  </p:stCondLst>
                                  <p:childTnLst>
                                    <p:set>
                                      <p:cBhvr>
                                        <p:cTn dur="1" fill="hold">
                                          <p:stCondLst>
                                            <p:cond delay="0"/>
                                          </p:stCondLst>
                                        </p:cTn>
                                        <p:tgtEl>
                                          <p:spTgt spid="352">
                                            <p:txEl>
                                              <p:pRg end="6" st="6"/>
                                            </p:txEl>
                                          </p:spTgt>
                                        </p:tgtEl>
                                        <p:attrNameLst>
                                          <p:attrName>style.visibility</p:attrName>
                                        </p:attrNameLst>
                                      </p:cBhvr>
                                      <p:to>
                                        <p:strVal val="visible"/>
                                      </p:to>
                                    </p:set>
                                    <p:animEffect filter="fade" transition="in">
                                      <p:cBhvr>
                                        <p:cTn dur="500"/>
                                        <p:tgtEl>
                                          <p:spTgt spid="352">
                                            <p:txEl>
                                              <p:pRg end="6" st="6"/>
                                            </p:txEl>
                                          </p:spTgt>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352">
                                            <p:txEl>
                                              <p:pRg end="7" st="7"/>
                                            </p:txEl>
                                          </p:spTgt>
                                        </p:tgtEl>
                                        <p:attrNameLst>
                                          <p:attrName>style.visibility</p:attrName>
                                        </p:attrNameLst>
                                      </p:cBhvr>
                                      <p:to>
                                        <p:strVal val="visible"/>
                                      </p:to>
                                    </p:set>
                                    <p:animEffect filter="fade" transition="in">
                                      <p:cBhvr>
                                        <p:cTn dur="500"/>
                                        <p:tgtEl>
                                          <p:spTgt spid="352">
                                            <p:txEl>
                                              <p:pRg end="7" st="7"/>
                                            </p:txEl>
                                          </p:spTgt>
                                        </p:tgtEl>
                                      </p:cBhvr>
                                    </p:animEffect>
                                  </p:childTnLst>
                                </p:cTn>
                              </p:par>
                            </p:childTnLst>
                          </p:cTn>
                        </p:par>
                        <p:par>
                          <p:cTn fill="hold">
                            <p:stCondLst>
                              <p:cond delay="26500"/>
                            </p:stCondLst>
                            <p:childTnLst>
                              <p:par>
                                <p:cTn fill="hold" nodeType="afterEffect" presetClass="entr" presetID="10" presetSubtype="0">
                                  <p:stCondLst>
                                    <p:cond delay="0"/>
                                  </p:stCondLst>
                                  <p:childTnLst>
                                    <p:set>
                                      <p:cBhvr>
                                        <p:cTn dur="1" fill="hold">
                                          <p:stCondLst>
                                            <p:cond delay="0"/>
                                          </p:stCondLst>
                                        </p:cTn>
                                        <p:tgtEl>
                                          <p:spTgt spid="352">
                                            <p:txEl>
                                              <p:pRg end="8" st="8"/>
                                            </p:txEl>
                                          </p:spTgt>
                                        </p:tgtEl>
                                        <p:attrNameLst>
                                          <p:attrName>style.visibility</p:attrName>
                                        </p:attrNameLst>
                                      </p:cBhvr>
                                      <p:to>
                                        <p:strVal val="visible"/>
                                      </p:to>
                                    </p:set>
                                    <p:animEffect filter="fade" transition="in">
                                      <p:cBhvr>
                                        <p:cTn dur="500"/>
                                        <p:tgtEl>
                                          <p:spTgt spid="35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0" st="0"/>
                                            </p:txEl>
                                          </p:spTgt>
                                        </p:tgtEl>
                                        <p:attrNameLst>
                                          <p:attrName>style.visibility</p:attrName>
                                        </p:attrNameLst>
                                      </p:cBhvr>
                                      <p:to>
                                        <p:strVal val="visible"/>
                                      </p:to>
                                    </p:set>
                                    <p:animEffect filter="fade" transition="in">
                                      <p:cBhvr>
                                        <p:cTn dur="500"/>
                                        <p:tgtEl>
                                          <p:spTgt spid="3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1" st="1"/>
                                            </p:txEl>
                                          </p:spTgt>
                                        </p:tgtEl>
                                        <p:attrNameLst>
                                          <p:attrName>style.visibility</p:attrName>
                                        </p:attrNameLst>
                                      </p:cBhvr>
                                      <p:to>
                                        <p:strVal val="visible"/>
                                      </p:to>
                                    </p:set>
                                    <p:animEffect filter="fade" transition="in">
                                      <p:cBhvr>
                                        <p:cTn dur="500"/>
                                        <p:tgtEl>
                                          <p:spTgt spid="3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2" st="2"/>
                                            </p:txEl>
                                          </p:spTgt>
                                        </p:tgtEl>
                                        <p:attrNameLst>
                                          <p:attrName>style.visibility</p:attrName>
                                        </p:attrNameLst>
                                      </p:cBhvr>
                                      <p:to>
                                        <p:strVal val="visible"/>
                                      </p:to>
                                    </p:set>
                                    <p:animEffect filter="fade" transition="in">
                                      <p:cBhvr>
                                        <p:cTn dur="500"/>
                                        <p:tgtEl>
                                          <p:spTgt spid="3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3" st="3"/>
                                            </p:txEl>
                                          </p:spTgt>
                                        </p:tgtEl>
                                        <p:attrNameLst>
                                          <p:attrName>style.visibility</p:attrName>
                                        </p:attrNameLst>
                                      </p:cBhvr>
                                      <p:to>
                                        <p:strVal val="visible"/>
                                      </p:to>
                                    </p:set>
                                    <p:animEffect filter="fade" transition="in">
                                      <p:cBhvr>
                                        <p:cTn dur="500"/>
                                        <p:tgtEl>
                                          <p:spTgt spid="3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4" st="4"/>
                                            </p:txEl>
                                          </p:spTgt>
                                        </p:tgtEl>
                                        <p:attrNameLst>
                                          <p:attrName>style.visibility</p:attrName>
                                        </p:attrNameLst>
                                      </p:cBhvr>
                                      <p:to>
                                        <p:strVal val="visible"/>
                                      </p:to>
                                    </p:set>
                                    <p:animEffect filter="fade" transition="in">
                                      <p:cBhvr>
                                        <p:cTn dur="500"/>
                                        <p:tgtEl>
                                          <p:spTgt spid="3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5" st="5"/>
                                            </p:txEl>
                                          </p:spTgt>
                                        </p:tgtEl>
                                        <p:attrNameLst>
                                          <p:attrName>style.visibility</p:attrName>
                                        </p:attrNameLst>
                                      </p:cBhvr>
                                      <p:to>
                                        <p:strVal val="visible"/>
                                      </p:to>
                                    </p:set>
                                    <p:animEffect filter="fade" transition="in">
                                      <p:cBhvr>
                                        <p:cTn dur="500"/>
                                        <p:tgtEl>
                                          <p:spTgt spid="3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6" st="6"/>
                                            </p:txEl>
                                          </p:spTgt>
                                        </p:tgtEl>
                                        <p:attrNameLst>
                                          <p:attrName>style.visibility</p:attrName>
                                        </p:attrNameLst>
                                      </p:cBhvr>
                                      <p:to>
                                        <p:strVal val="visible"/>
                                      </p:to>
                                    </p:set>
                                    <p:animEffect filter="fade" transition="in">
                                      <p:cBhvr>
                                        <p:cTn dur="500"/>
                                        <p:tgtEl>
                                          <p:spTgt spid="3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7" st="7"/>
                                            </p:txEl>
                                          </p:spTgt>
                                        </p:tgtEl>
                                        <p:attrNameLst>
                                          <p:attrName>style.visibility</p:attrName>
                                        </p:attrNameLst>
                                      </p:cBhvr>
                                      <p:to>
                                        <p:strVal val="visible"/>
                                      </p:to>
                                    </p:set>
                                    <p:animEffect filter="fade" transition="in">
                                      <p:cBhvr>
                                        <p:cTn dur="500"/>
                                        <p:tgtEl>
                                          <p:spTgt spid="3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53">
                                            <p:txEl>
                                              <p:pRg end="8" st="8"/>
                                            </p:txEl>
                                          </p:spTgt>
                                        </p:tgtEl>
                                        <p:attrNameLst>
                                          <p:attrName>style.visibility</p:attrName>
                                        </p:attrNameLst>
                                      </p:cBhvr>
                                      <p:to>
                                        <p:strVal val="visible"/>
                                      </p:to>
                                    </p:set>
                                    <p:animEffect filter="fade" transition="in">
                                      <p:cBhvr>
                                        <p:cTn dur="500"/>
                                        <p:tgtEl>
                                          <p:spTgt spid="353">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Graph 2">
  <p:cSld name="1_Graph 2">
    <p:spTree>
      <p:nvGrpSpPr>
        <p:cNvPr id="363" name="Shape 363"/>
        <p:cNvGrpSpPr/>
        <p:nvPr/>
      </p:nvGrpSpPr>
      <p:grpSpPr>
        <a:xfrm>
          <a:off x="0" y="0"/>
          <a:ext cx="0" cy="0"/>
          <a:chOff x="0" y="0"/>
          <a:chExt cx="0" cy="0"/>
        </a:xfrm>
      </p:grpSpPr>
      <p:sp>
        <p:nvSpPr>
          <p:cNvPr id="364" name="Google Shape;364;p17"/>
          <p:cNvSpPr/>
          <p:nvPr>
            <p:ph idx="1" type="body"/>
          </p:nvPr>
        </p:nvSpPr>
        <p:spPr>
          <a:xfrm>
            <a:off x="1511395" y="1221670"/>
            <a:ext cx="1638300" cy="1638000"/>
          </a:xfrm>
          <a:prstGeom prst="ellipse">
            <a:avLst/>
          </a:prstGeom>
          <a:solidFill>
            <a:srgbClr val="000000">
              <a:alpha val="29803"/>
            </a:srgbClr>
          </a:solidFill>
          <a:ln>
            <a:noFill/>
          </a:ln>
        </p:spPr>
        <p:txBody>
          <a:bodyPr anchorCtr="0" anchor="ctr" bIns="40825" lIns="81650" spcFirstLastPara="1" rIns="81650" wrap="square" tIns="40825">
            <a:normAutofit/>
          </a:bodyPr>
          <a:lstStyle>
            <a:lvl1pPr indent="-228600" lvl="0" marL="457200" algn="ctr">
              <a:spcBef>
                <a:spcPts val="400"/>
              </a:spcBef>
              <a:spcAft>
                <a:spcPts val="0"/>
              </a:spcAft>
              <a:buClr>
                <a:schemeClr val="lt2"/>
              </a:buClr>
              <a:buSzPts val="2200"/>
              <a:buNone/>
              <a:defRPr sz="22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65" name="Google Shape;365;p17"/>
          <p:cNvSpPr/>
          <p:nvPr>
            <p:ph idx="2" type="body"/>
          </p:nvPr>
        </p:nvSpPr>
        <p:spPr>
          <a:xfrm>
            <a:off x="1619417" y="2553818"/>
            <a:ext cx="1890300" cy="1890000"/>
          </a:xfrm>
          <a:prstGeom prst="ellipse">
            <a:avLst/>
          </a:prstGeom>
          <a:solidFill>
            <a:schemeClr val="accent1">
              <a:alpha val="49803"/>
            </a:schemeClr>
          </a:solidFill>
          <a:ln>
            <a:noFill/>
          </a:ln>
        </p:spPr>
        <p:txBody>
          <a:bodyPr anchorCtr="0" anchor="ctr" bIns="40825" lIns="81650" spcFirstLastPara="1" rIns="81650" wrap="square" tIns="40825">
            <a:normAutofit/>
          </a:bodyPr>
          <a:lstStyle>
            <a:lvl1pPr indent="-228600" lvl="0" marL="457200" algn="ctr">
              <a:spcBef>
                <a:spcPts val="400"/>
              </a:spcBef>
              <a:spcAft>
                <a:spcPts val="0"/>
              </a:spcAft>
              <a:buClr>
                <a:schemeClr val="lt2"/>
              </a:buClr>
              <a:buSzPts val="2200"/>
              <a:buNone/>
              <a:defRPr sz="22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66" name="Google Shape;366;p17"/>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67" name="Google Shape;367;p17"/>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68" name="Google Shape;368;p17"/>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369" name="Google Shape;369;p17"/>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70" name="Google Shape;370;p17"/>
          <p:cNvSpPr txBox="1"/>
          <p:nvPr>
            <p:ph idx="3"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71" name="Google Shape;371;p17"/>
          <p:cNvSpPr/>
          <p:nvPr>
            <p:ph idx="4" type="body"/>
          </p:nvPr>
        </p:nvSpPr>
        <p:spPr>
          <a:xfrm>
            <a:off x="719238" y="2211710"/>
            <a:ext cx="1242300" cy="1242000"/>
          </a:xfrm>
          <a:prstGeom prst="ellipse">
            <a:avLst/>
          </a:prstGeom>
          <a:solidFill>
            <a:srgbClr val="FFFFFF">
              <a:alpha val="40000"/>
            </a:srgbClr>
          </a:solidFill>
          <a:ln>
            <a:noFill/>
          </a:ln>
        </p:spPr>
        <p:txBody>
          <a:bodyPr anchorCtr="0" anchor="ctr" bIns="40825" lIns="81650" spcFirstLastPara="1" rIns="81650" wrap="square" tIns="40825">
            <a:normAutofit/>
          </a:bodyPr>
          <a:lstStyle>
            <a:lvl1pPr indent="-228600" lvl="0" marL="457200" algn="ctr">
              <a:spcBef>
                <a:spcPts val="400"/>
              </a:spcBef>
              <a:spcAft>
                <a:spcPts val="0"/>
              </a:spcAft>
              <a:buClr>
                <a:schemeClr val="lt2"/>
              </a:buClr>
              <a:buSzPts val="1800"/>
              <a:buNone/>
              <a:defRPr sz="18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72" name="Google Shape;372;p17"/>
          <p:cNvSpPr/>
          <p:nvPr>
            <p:ph idx="5" type="pic"/>
          </p:nvPr>
        </p:nvSpPr>
        <p:spPr>
          <a:xfrm>
            <a:off x="2375567" y="2895786"/>
            <a:ext cx="396000" cy="396000"/>
          </a:xfrm>
          <a:prstGeom prst="rect">
            <a:avLst/>
          </a:prstGeom>
          <a:noFill/>
          <a:ln>
            <a:noFill/>
          </a:ln>
        </p:spPr>
      </p:sp>
      <p:sp>
        <p:nvSpPr>
          <p:cNvPr id="373" name="Google Shape;373;p17"/>
          <p:cNvSpPr/>
          <p:nvPr>
            <p:ph idx="6" type="pic"/>
          </p:nvPr>
        </p:nvSpPr>
        <p:spPr>
          <a:xfrm>
            <a:off x="2159524" y="1545706"/>
            <a:ext cx="315000" cy="315000"/>
          </a:xfrm>
          <a:prstGeom prst="rect">
            <a:avLst/>
          </a:prstGeom>
          <a:noFill/>
          <a:ln>
            <a:noFill/>
          </a:ln>
        </p:spPr>
      </p:sp>
      <p:sp>
        <p:nvSpPr>
          <p:cNvPr id="374" name="Google Shape;374;p17"/>
          <p:cNvSpPr/>
          <p:nvPr>
            <p:ph idx="7" type="pic"/>
          </p:nvPr>
        </p:nvSpPr>
        <p:spPr>
          <a:xfrm>
            <a:off x="1187331" y="2385652"/>
            <a:ext cx="315000" cy="315000"/>
          </a:xfrm>
          <a:prstGeom prst="rect">
            <a:avLst/>
          </a:prstGeom>
          <a:noFill/>
          <a:ln>
            <a:noFill/>
          </a:ln>
        </p:spPr>
      </p:sp>
      <p:sp>
        <p:nvSpPr>
          <p:cNvPr id="375" name="Google Shape;375;p17"/>
          <p:cNvSpPr/>
          <p:nvPr>
            <p:ph idx="8" type="body"/>
          </p:nvPr>
        </p:nvSpPr>
        <p:spPr>
          <a:xfrm>
            <a:off x="6048296" y="1275606"/>
            <a:ext cx="882000" cy="882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200"/>
              <a:buNone/>
              <a:defRPr sz="12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76" name="Google Shape;376;p17"/>
          <p:cNvSpPr/>
          <p:nvPr>
            <p:ph idx="9" type="body"/>
          </p:nvPr>
        </p:nvSpPr>
        <p:spPr>
          <a:xfrm>
            <a:off x="7056496" y="3075806"/>
            <a:ext cx="882000" cy="882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200"/>
              <a:buNone/>
              <a:defRPr sz="12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77" name="Google Shape;377;p17"/>
          <p:cNvSpPr/>
          <p:nvPr>
            <p:ph idx="13" type="body"/>
          </p:nvPr>
        </p:nvSpPr>
        <p:spPr>
          <a:xfrm>
            <a:off x="6048296" y="3723878"/>
            <a:ext cx="882000" cy="882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200"/>
              <a:buNone/>
              <a:defRPr sz="12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78" name="Google Shape;378;p17"/>
          <p:cNvSpPr/>
          <p:nvPr>
            <p:ph idx="14" type="body"/>
          </p:nvPr>
        </p:nvSpPr>
        <p:spPr>
          <a:xfrm>
            <a:off x="7200525" y="1527634"/>
            <a:ext cx="1314300" cy="1314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300"/>
              </a:spcBef>
              <a:spcAft>
                <a:spcPts val="0"/>
              </a:spcAft>
              <a:buClr>
                <a:schemeClr val="lt2"/>
              </a:buClr>
              <a:buSzPts val="1600"/>
              <a:buNone/>
              <a:defRPr sz="16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379" name="Google Shape;379;p17"/>
          <p:cNvCxnSpPr>
            <a:stCxn id="380" idx="0"/>
          </p:cNvCxnSpPr>
          <p:nvPr/>
        </p:nvCxnSpPr>
        <p:spPr>
          <a:xfrm flipH="1" rot="10800000">
            <a:off x="4554460" y="1995874"/>
            <a:ext cx="1529700" cy="10620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381" name="Google Shape;381;p17"/>
          <p:cNvCxnSpPr>
            <a:stCxn id="382" idx="2"/>
          </p:cNvCxnSpPr>
          <p:nvPr/>
        </p:nvCxnSpPr>
        <p:spPr>
          <a:xfrm flipH="1" rot="10800000">
            <a:off x="4554446" y="2391874"/>
            <a:ext cx="2646000" cy="6660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383" name="Google Shape;383;p17"/>
          <p:cNvCxnSpPr>
            <a:stCxn id="382" idx="2"/>
          </p:cNvCxnSpPr>
          <p:nvPr/>
        </p:nvCxnSpPr>
        <p:spPr>
          <a:xfrm>
            <a:off x="4554446" y="3057874"/>
            <a:ext cx="2502000" cy="3780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384" name="Google Shape;384;p17"/>
          <p:cNvCxnSpPr>
            <a:stCxn id="380" idx="0"/>
          </p:cNvCxnSpPr>
          <p:nvPr/>
        </p:nvCxnSpPr>
        <p:spPr>
          <a:xfrm>
            <a:off x="4554460" y="3057874"/>
            <a:ext cx="1529700" cy="918000"/>
          </a:xfrm>
          <a:prstGeom prst="straightConnector1">
            <a:avLst/>
          </a:prstGeom>
          <a:noFill/>
          <a:ln cap="flat" cmpd="sng" w="28575">
            <a:solidFill>
              <a:srgbClr val="FFFFFF">
                <a:alpha val="49803"/>
              </a:srgbClr>
            </a:solidFill>
            <a:prstDash val="dot"/>
            <a:round/>
            <a:headEnd len="sm" w="sm" type="none"/>
            <a:tailEnd len="sm" w="sm" type="none"/>
          </a:ln>
        </p:spPr>
      </p:cxnSp>
      <p:sp>
        <p:nvSpPr>
          <p:cNvPr id="385" name="Google Shape;385;p17"/>
          <p:cNvSpPr/>
          <p:nvPr>
            <p:ph idx="15" type="pic"/>
          </p:nvPr>
        </p:nvSpPr>
        <p:spPr>
          <a:xfrm>
            <a:off x="6363429" y="1338683"/>
            <a:ext cx="261000" cy="261000"/>
          </a:xfrm>
          <a:prstGeom prst="rect">
            <a:avLst/>
          </a:prstGeom>
          <a:noFill/>
          <a:ln>
            <a:noFill/>
          </a:ln>
        </p:spPr>
      </p:sp>
      <p:sp>
        <p:nvSpPr>
          <p:cNvPr id="386" name="Google Shape;386;p17"/>
          <p:cNvSpPr/>
          <p:nvPr>
            <p:ph idx="16" type="pic"/>
          </p:nvPr>
        </p:nvSpPr>
        <p:spPr>
          <a:xfrm>
            <a:off x="7371629" y="3138883"/>
            <a:ext cx="261000" cy="261000"/>
          </a:xfrm>
          <a:prstGeom prst="rect">
            <a:avLst/>
          </a:prstGeom>
          <a:noFill/>
          <a:ln>
            <a:noFill/>
          </a:ln>
        </p:spPr>
      </p:sp>
      <p:sp>
        <p:nvSpPr>
          <p:cNvPr id="387" name="Google Shape;387;p17"/>
          <p:cNvSpPr/>
          <p:nvPr>
            <p:ph idx="17" type="pic"/>
          </p:nvPr>
        </p:nvSpPr>
        <p:spPr>
          <a:xfrm>
            <a:off x="6363429" y="3786955"/>
            <a:ext cx="261000" cy="261000"/>
          </a:xfrm>
          <a:prstGeom prst="rect">
            <a:avLst/>
          </a:prstGeom>
          <a:noFill/>
          <a:ln>
            <a:noFill/>
          </a:ln>
        </p:spPr>
      </p:sp>
      <p:sp>
        <p:nvSpPr>
          <p:cNvPr id="388" name="Google Shape;388;p17"/>
          <p:cNvSpPr/>
          <p:nvPr>
            <p:ph idx="18" type="pic"/>
          </p:nvPr>
        </p:nvSpPr>
        <p:spPr>
          <a:xfrm>
            <a:off x="7704625" y="1728079"/>
            <a:ext cx="315000" cy="315000"/>
          </a:xfrm>
          <a:prstGeom prst="rect">
            <a:avLst/>
          </a:prstGeom>
          <a:noFill/>
          <a:ln>
            <a:noFill/>
          </a:ln>
        </p:spPr>
      </p:sp>
      <p:sp>
        <p:nvSpPr>
          <p:cNvPr id="389" name="Google Shape;389;p17"/>
          <p:cNvSpPr/>
          <p:nvPr>
            <p:ph idx="19" type="body"/>
          </p:nvPr>
        </p:nvSpPr>
        <p:spPr>
          <a:xfrm>
            <a:off x="3203731" y="1599642"/>
            <a:ext cx="2700600" cy="2700300"/>
          </a:xfrm>
          <a:prstGeom prst="ellipse">
            <a:avLst/>
          </a:prstGeom>
          <a:blipFill rotWithShape="1">
            <a:blip r:embed="rId3">
              <a:alphaModFix/>
            </a:blip>
            <a:tile algn="tl" flip="none" tx="0" sx="100000" ty="0" sy="100000"/>
          </a:blipFill>
          <a:ln>
            <a:noFill/>
          </a:ln>
        </p:spPr>
        <p:txBody>
          <a:bodyPr anchorCtr="0" anchor="ctr" bIns="40825" lIns="81650" spcFirstLastPara="1" rIns="81650" wrap="square" tIns="40825">
            <a:normAutofit/>
          </a:bodyPr>
          <a:lstStyle>
            <a:lvl1pPr indent="-228600" lvl="0" marL="457200" algn="ctr">
              <a:spcBef>
                <a:spcPts val="700"/>
              </a:spcBef>
              <a:spcAft>
                <a:spcPts val="0"/>
              </a:spcAft>
              <a:buClr>
                <a:schemeClr val="dk1"/>
              </a:buClr>
              <a:buSzPts val="3600"/>
              <a:buNone/>
              <a:defRPr sz="3600">
                <a:solidFill>
                  <a:schemeClr val="dk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82" name="Google Shape;382;p17"/>
          <p:cNvSpPr txBox="1"/>
          <p:nvPr>
            <p:ph idx="20" type="body"/>
          </p:nvPr>
        </p:nvSpPr>
        <p:spPr>
          <a:xfrm>
            <a:off x="3294146" y="2600674"/>
            <a:ext cx="2520600" cy="457200"/>
          </a:xfrm>
          <a:prstGeom prst="rect">
            <a:avLst/>
          </a:prstGeom>
          <a:noFill/>
          <a:ln>
            <a:noFill/>
          </a:ln>
        </p:spPr>
        <p:txBody>
          <a:bodyPr anchorCtr="0" anchor="ctr" bIns="40825" lIns="81650" spcFirstLastPara="1" rIns="81650" wrap="square" tIns="40825">
            <a:noAutofit/>
          </a:bodyPr>
          <a:lstStyle>
            <a:lvl1pPr indent="-228600" lvl="0" marL="457200" algn="ctr">
              <a:spcBef>
                <a:spcPts val="800"/>
              </a:spcBef>
              <a:spcAft>
                <a:spcPts val="0"/>
              </a:spcAft>
              <a:buClr>
                <a:schemeClr val="dk1"/>
              </a:buClr>
              <a:buSzPts val="4000"/>
              <a:buNone/>
              <a:defRPr sz="4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80" name="Google Shape;380;p17"/>
          <p:cNvSpPr txBox="1"/>
          <p:nvPr>
            <p:ph idx="21" type="body"/>
          </p:nvPr>
        </p:nvSpPr>
        <p:spPr>
          <a:xfrm>
            <a:off x="3366160" y="3057874"/>
            <a:ext cx="2376600" cy="468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dk1"/>
              </a:buClr>
              <a:buSzPts val="1200"/>
              <a:buNone/>
              <a:defRPr sz="1200">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90" name="Google Shape;390;p17"/>
          <p:cNvSpPr/>
          <p:nvPr>
            <p:ph idx="22" type="pic"/>
          </p:nvPr>
        </p:nvSpPr>
        <p:spPr>
          <a:xfrm>
            <a:off x="4283946" y="1959682"/>
            <a:ext cx="576000" cy="576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500"/>
                                        <p:tgtEl>
                                          <p:spTgt spid="37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Effect filter="fade" transition="in">
                                      <p:cBhvr>
                                        <p:cTn dur="500"/>
                                        <p:tgtEl>
                                          <p:spTgt spid="37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2" st="2"/>
                                            </p:txEl>
                                          </p:spTgt>
                                        </p:tgtEl>
                                        <p:attrNameLst>
                                          <p:attrName>style.visibility</p:attrName>
                                        </p:attrNameLst>
                                      </p:cBhvr>
                                      <p:to>
                                        <p:strVal val="visible"/>
                                      </p:to>
                                    </p:set>
                                    <p:animEffect filter="fade" transition="in">
                                      <p:cBhvr>
                                        <p:cTn dur="500"/>
                                        <p:tgtEl>
                                          <p:spTgt spid="37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3" st="3"/>
                                            </p:txEl>
                                          </p:spTgt>
                                        </p:tgtEl>
                                        <p:attrNameLst>
                                          <p:attrName>style.visibility</p:attrName>
                                        </p:attrNameLst>
                                      </p:cBhvr>
                                      <p:to>
                                        <p:strVal val="visible"/>
                                      </p:to>
                                    </p:set>
                                    <p:animEffect filter="fade" transition="in">
                                      <p:cBhvr>
                                        <p:cTn dur="500"/>
                                        <p:tgtEl>
                                          <p:spTgt spid="37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4" st="4"/>
                                            </p:txEl>
                                          </p:spTgt>
                                        </p:tgtEl>
                                        <p:attrNameLst>
                                          <p:attrName>style.visibility</p:attrName>
                                        </p:attrNameLst>
                                      </p:cBhvr>
                                      <p:to>
                                        <p:strVal val="visible"/>
                                      </p:to>
                                    </p:set>
                                    <p:animEffect filter="fade" transition="in">
                                      <p:cBhvr>
                                        <p:cTn dur="500"/>
                                        <p:tgtEl>
                                          <p:spTgt spid="37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5" st="5"/>
                                            </p:txEl>
                                          </p:spTgt>
                                        </p:tgtEl>
                                        <p:attrNameLst>
                                          <p:attrName>style.visibility</p:attrName>
                                        </p:attrNameLst>
                                      </p:cBhvr>
                                      <p:to>
                                        <p:strVal val="visible"/>
                                      </p:to>
                                    </p:set>
                                    <p:animEffect filter="fade" transition="in">
                                      <p:cBhvr>
                                        <p:cTn dur="500"/>
                                        <p:tgtEl>
                                          <p:spTgt spid="37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6" st="6"/>
                                            </p:txEl>
                                          </p:spTgt>
                                        </p:tgtEl>
                                        <p:attrNameLst>
                                          <p:attrName>style.visibility</p:attrName>
                                        </p:attrNameLst>
                                      </p:cBhvr>
                                      <p:to>
                                        <p:strVal val="visible"/>
                                      </p:to>
                                    </p:set>
                                    <p:animEffect filter="fade" transition="in">
                                      <p:cBhvr>
                                        <p:cTn dur="500"/>
                                        <p:tgtEl>
                                          <p:spTgt spid="37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7" st="7"/>
                                            </p:txEl>
                                          </p:spTgt>
                                        </p:tgtEl>
                                        <p:attrNameLst>
                                          <p:attrName>style.visibility</p:attrName>
                                        </p:attrNameLst>
                                      </p:cBhvr>
                                      <p:to>
                                        <p:strVal val="visible"/>
                                      </p:to>
                                    </p:set>
                                    <p:animEffect filter="fade" transition="in">
                                      <p:cBhvr>
                                        <p:cTn dur="500"/>
                                        <p:tgtEl>
                                          <p:spTgt spid="37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70">
                                            <p:txEl>
                                              <p:pRg end="8" st="8"/>
                                            </p:txEl>
                                          </p:spTgt>
                                        </p:tgtEl>
                                        <p:attrNameLst>
                                          <p:attrName>style.visibility</p:attrName>
                                        </p:attrNameLst>
                                      </p:cBhvr>
                                      <p:to>
                                        <p:strVal val="visible"/>
                                      </p:to>
                                    </p:set>
                                    <p:animEffect filter="fade" transition="in">
                                      <p:cBhvr>
                                        <p:cTn dur="500"/>
                                        <p:tgtEl>
                                          <p:spTgt spid="370">
                                            <p:txEl>
                                              <p:pRg end="8" st="8"/>
                                            </p:txEl>
                                          </p:spTgt>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ppt_w</p:attrName>
                                        </p:attrNameLst>
                                      </p:cBhvr>
                                      <p:tavLst>
                                        <p:tav fmla="" tm="0">
                                          <p:val>
                                            <p:strVal val="0"/>
                                          </p:val>
                                        </p:tav>
                                        <p:tav fmla="" tm="100000">
                                          <p:val>
                                            <p:strVal val="#ppt_w"/>
                                          </p:val>
                                        </p:tav>
                                      </p:tavLst>
                                    </p:anim>
                                    <p:anim calcmode="lin" valueType="num">
                                      <p:cBhvr additive="base">
                                        <p:cTn dur="500"/>
                                        <p:tgtEl>
                                          <p:spTgt spid="3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0" st="0"/>
                                            </p:txEl>
                                          </p:spTgt>
                                        </p:tgtEl>
                                        <p:attrNameLst>
                                          <p:attrName>style.visibility</p:attrName>
                                        </p:attrNameLst>
                                      </p:cBhvr>
                                      <p:to>
                                        <p:strVal val="visible"/>
                                      </p:to>
                                    </p:set>
                                    <p:anim calcmode="lin" valueType="num">
                                      <p:cBhvr additive="base">
                                        <p:cTn dur="500"/>
                                        <p:tgtEl>
                                          <p:spTgt spid="382">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1" st="1"/>
                                            </p:txEl>
                                          </p:spTgt>
                                        </p:tgtEl>
                                        <p:attrNameLst>
                                          <p:attrName>style.visibility</p:attrName>
                                        </p:attrNameLst>
                                      </p:cBhvr>
                                      <p:to>
                                        <p:strVal val="visible"/>
                                      </p:to>
                                    </p:set>
                                    <p:anim calcmode="lin" valueType="num">
                                      <p:cBhvr additive="base">
                                        <p:cTn dur="500"/>
                                        <p:tgtEl>
                                          <p:spTgt spid="382">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2" st="2"/>
                                            </p:txEl>
                                          </p:spTgt>
                                        </p:tgtEl>
                                        <p:attrNameLst>
                                          <p:attrName>style.visibility</p:attrName>
                                        </p:attrNameLst>
                                      </p:cBhvr>
                                      <p:to>
                                        <p:strVal val="visible"/>
                                      </p:to>
                                    </p:set>
                                    <p:anim calcmode="lin" valueType="num">
                                      <p:cBhvr additive="base">
                                        <p:cTn dur="500"/>
                                        <p:tgtEl>
                                          <p:spTgt spid="382">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3" st="3"/>
                                            </p:txEl>
                                          </p:spTgt>
                                        </p:tgtEl>
                                        <p:attrNameLst>
                                          <p:attrName>style.visibility</p:attrName>
                                        </p:attrNameLst>
                                      </p:cBhvr>
                                      <p:to>
                                        <p:strVal val="visible"/>
                                      </p:to>
                                    </p:set>
                                    <p:anim calcmode="lin" valueType="num">
                                      <p:cBhvr additive="base">
                                        <p:cTn dur="500"/>
                                        <p:tgtEl>
                                          <p:spTgt spid="382">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4" st="4"/>
                                            </p:txEl>
                                          </p:spTgt>
                                        </p:tgtEl>
                                        <p:attrNameLst>
                                          <p:attrName>style.visibility</p:attrName>
                                        </p:attrNameLst>
                                      </p:cBhvr>
                                      <p:to>
                                        <p:strVal val="visible"/>
                                      </p:to>
                                    </p:set>
                                    <p:anim calcmode="lin" valueType="num">
                                      <p:cBhvr additive="base">
                                        <p:cTn dur="500"/>
                                        <p:tgtEl>
                                          <p:spTgt spid="382">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5" st="5"/>
                                            </p:txEl>
                                          </p:spTgt>
                                        </p:tgtEl>
                                        <p:attrNameLst>
                                          <p:attrName>style.visibility</p:attrName>
                                        </p:attrNameLst>
                                      </p:cBhvr>
                                      <p:to>
                                        <p:strVal val="visible"/>
                                      </p:to>
                                    </p:set>
                                    <p:anim calcmode="lin" valueType="num">
                                      <p:cBhvr additive="base">
                                        <p:cTn dur="500"/>
                                        <p:tgtEl>
                                          <p:spTgt spid="382">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6" st="6"/>
                                            </p:txEl>
                                          </p:spTgt>
                                        </p:tgtEl>
                                        <p:attrNameLst>
                                          <p:attrName>style.visibility</p:attrName>
                                        </p:attrNameLst>
                                      </p:cBhvr>
                                      <p:to>
                                        <p:strVal val="visible"/>
                                      </p:to>
                                    </p:set>
                                    <p:anim calcmode="lin" valueType="num">
                                      <p:cBhvr additive="base">
                                        <p:cTn dur="500"/>
                                        <p:tgtEl>
                                          <p:spTgt spid="382">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7" st="7"/>
                                            </p:txEl>
                                          </p:spTgt>
                                        </p:tgtEl>
                                        <p:attrNameLst>
                                          <p:attrName>style.visibility</p:attrName>
                                        </p:attrNameLst>
                                      </p:cBhvr>
                                      <p:to>
                                        <p:strVal val="visible"/>
                                      </p:to>
                                    </p:set>
                                    <p:anim calcmode="lin" valueType="num">
                                      <p:cBhvr additive="base">
                                        <p:cTn dur="500"/>
                                        <p:tgtEl>
                                          <p:spTgt spid="382">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2">
                                            <p:txEl>
                                              <p:pRg end="8" st="8"/>
                                            </p:txEl>
                                          </p:spTgt>
                                        </p:tgtEl>
                                        <p:attrNameLst>
                                          <p:attrName>style.visibility</p:attrName>
                                        </p:attrNameLst>
                                      </p:cBhvr>
                                      <p:to>
                                        <p:strVal val="visible"/>
                                      </p:to>
                                    </p:set>
                                    <p:anim calcmode="lin" valueType="num">
                                      <p:cBhvr additive="base">
                                        <p:cTn dur="500"/>
                                        <p:tgtEl>
                                          <p:spTgt spid="382">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382">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 calcmode="lin" valueType="num">
                                      <p:cBhvr additive="base">
                                        <p:cTn dur="500"/>
                                        <p:tgtEl>
                                          <p:spTgt spid="380">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 calcmode="lin" valueType="num">
                                      <p:cBhvr additive="base">
                                        <p:cTn dur="500"/>
                                        <p:tgtEl>
                                          <p:spTgt spid="380">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 calcmode="lin" valueType="num">
                                      <p:cBhvr additive="base">
                                        <p:cTn dur="500"/>
                                        <p:tgtEl>
                                          <p:spTgt spid="380">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 calcmode="lin" valueType="num">
                                      <p:cBhvr additive="base">
                                        <p:cTn dur="500"/>
                                        <p:tgtEl>
                                          <p:spTgt spid="380">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 calcmode="lin" valueType="num">
                                      <p:cBhvr additive="base">
                                        <p:cTn dur="500"/>
                                        <p:tgtEl>
                                          <p:spTgt spid="380">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anim calcmode="lin" valueType="num">
                                      <p:cBhvr additive="base">
                                        <p:cTn dur="500"/>
                                        <p:tgtEl>
                                          <p:spTgt spid="380">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anim calcmode="lin" valueType="num">
                                      <p:cBhvr additive="base">
                                        <p:cTn dur="500"/>
                                        <p:tgtEl>
                                          <p:spTgt spid="380">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7" st="7"/>
                                            </p:txEl>
                                          </p:spTgt>
                                        </p:tgtEl>
                                        <p:attrNameLst>
                                          <p:attrName>style.visibility</p:attrName>
                                        </p:attrNameLst>
                                      </p:cBhvr>
                                      <p:to>
                                        <p:strVal val="visible"/>
                                      </p:to>
                                    </p:set>
                                    <p:anim calcmode="lin" valueType="num">
                                      <p:cBhvr additive="base">
                                        <p:cTn dur="500"/>
                                        <p:tgtEl>
                                          <p:spTgt spid="380">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80">
                                            <p:txEl>
                                              <p:pRg end="8" st="8"/>
                                            </p:txEl>
                                          </p:spTgt>
                                        </p:tgtEl>
                                        <p:attrNameLst>
                                          <p:attrName>style.visibility</p:attrName>
                                        </p:attrNameLst>
                                      </p:cBhvr>
                                      <p:to>
                                        <p:strVal val="visible"/>
                                      </p:to>
                                    </p:set>
                                    <p:anim calcmode="lin" valueType="num">
                                      <p:cBhvr additive="base">
                                        <p:cTn dur="500"/>
                                        <p:tgtEl>
                                          <p:spTgt spid="380">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380">
                                            <p:txEl>
                                              <p:pRg end="8" st="8"/>
                                            </p:txEl>
                                          </p:spTgt>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65"/>
                                        </p:tgtEl>
                                        <p:attrNameLst>
                                          <p:attrName>style.visibility</p:attrName>
                                        </p:attrNameLst>
                                      </p:cBhvr>
                                      <p:to>
                                        <p:strVal val="visible"/>
                                      </p:to>
                                    </p:set>
                                    <p:anim calcmode="lin" valueType="num">
                                      <p:cBhvr additive="base">
                                        <p:cTn dur="500"/>
                                        <p:tgtEl>
                                          <p:spTgt spid="365"/>
                                        </p:tgtEl>
                                        <p:attrNameLst>
                                          <p:attrName>ppt_w</p:attrName>
                                        </p:attrNameLst>
                                      </p:cBhvr>
                                      <p:tavLst>
                                        <p:tav fmla="" tm="0">
                                          <p:val>
                                            <p:strVal val="0"/>
                                          </p:val>
                                        </p:tav>
                                        <p:tav fmla="" tm="100000">
                                          <p:val>
                                            <p:strVal val="#ppt_w"/>
                                          </p:val>
                                        </p:tav>
                                      </p:tavLst>
                                    </p:anim>
                                    <p:anim calcmode="lin" valueType="num">
                                      <p:cBhvr additive="base">
                                        <p:cTn dur="500"/>
                                        <p:tgtEl>
                                          <p:spTgt spid="36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364"/>
                                        </p:tgtEl>
                                        <p:attrNameLst>
                                          <p:attrName>style.visibility</p:attrName>
                                        </p:attrNameLst>
                                      </p:cBhvr>
                                      <p:to>
                                        <p:strVal val="visible"/>
                                      </p:to>
                                    </p:set>
                                    <p:anim calcmode="lin" valueType="num">
                                      <p:cBhvr additive="base">
                                        <p:cTn dur="500"/>
                                        <p:tgtEl>
                                          <p:spTgt spid="364"/>
                                        </p:tgtEl>
                                        <p:attrNameLst>
                                          <p:attrName>ppt_w</p:attrName>
                                        </p:attrNameLst>
                                      </p:cBhvr>
                                      <p:tavLst>
                                        <p:tav fmla="" tm="0">
                                          <p:val>
                                            <p:strVal val="0"/>
                                          </p:val>
                                        </p:tav>
                                        <p:tav fmla="" tm="100000">
                                          <p:val>
                                            <p:strVal val="#ppt_w"/>
                                          </p:val>
                                        </p:tav>
                                      </p:tavLst>
                                    </p:anim>
                                    <p:anim calcmode="lin" valueType="num">
                                      <p:cBhvr additive="base">
                                        <p:cTn dur="500"/>
                                        <p:tgtEl>
                                          <p:spTgt spid="36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ppt_w</p:attrName>
                                        </p:attrNameLst>
                                      </p:cBhvr>
                                      <p:tavLst>
                                        <p:tav fmla="" tm="0">
                                          <p:val>
                                            <p:strVal val="0"/>
                                          </p:val>
                                        </p:tav>
                                        <p:tav fmla="" tm="100000">
                                          <p:val>
                                            <p:strVal val="#ppt_w"/>
                                          </p:val>
                                        </p:tav>
                                      </p:tavLst>
                                    </p:anim>
                                    <p:anim calcmode="lin" valueType="num">
                                      <p:cBhvr additive="base">
                                        <p:cTn dur="500"/>
                                        <p:tgtEl>
                                          <p:spTgt spid="37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74"/>
                                        </p:tgtEl>
                                        <p:attrNameLst>
                                          <p:attrName>style.visibility</p:attrName>
                                        </p:attrNameLst>
                                      </p:cBhvr>
                                      <p:to>
                                        <p:strVal val="visible"/>
                                      </p:to>
                                    </p:set>
                                    <p:animEffect filter="fade" transition="in">
                                      <p:cBhvr>
                                        <p:cTn dur="500"/>
                                        <p:tgtEl>
                                          <p:spTgt spid="374"/>
                                        </p:tgtEl>
                                      </p:cBhvr>
                                    </p:animEffect>
                                  </p:childTnLst>
                                </p:cTn>
                              </p:par>
                            </p:childTnLst>
                          </p:cTn>
                        </p:par>
                        <p:par>
                          <p:cTn fill="hold">
                            <p:stCondLst>
                              <p:cond delay="2500"/>
                            </p:stCondLst>
                            <p:childTnLst>
                              <p:par>
                                <p:cTn fill="hold" nodeType="afterEffect" presetClass="entr" presetID="23" presetSubtype="16">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500"/>
                                        <p:tgtEl>
                                          <p:spTgt spid="375"/>
                                        </p:tgtEl>
                                        <p:attrNameLst>
                                          <p:attrName>ppt_w</p:attrName>
                                        </p:attrNameLst>
                                      </p:cBhvr>
                                      <p:tavLst>
                                        <p:tav fmla="" tm="0">
                                          <p:val>
                                            <p:strVal val="0"/>
                                          </p:val>
                                        </p:tav>
                                        <p:tav fmla="" tm="100000">
                                          <p:val>
                                            <p:strVal val="#ppt_w"/>
                                          </p:val>
                                        </p:tav>
                                      </p:tavLst>
                                    </p:anim>
                                    <p:anim calcmode="lin" valueType="num">
                                      <p:cBhvr additive="base">
                                        <p:cTn dur="500"/>
                                        <p:tgtEl>
                                          <p:spTgt spid="375"/>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85"/>
                                        </p:tgtEl>
                                        <p:attrNameLst>
                                          <p:attrName>style.visibility</p:attrName>
                                        </p:attrNameLst>
                                      </p:cBhvr>
                                      <p:to>
                                        <p:strVal val="visible"/>
                                      </p:to>
                                    </p:set>
                                    <p:animEffect filter="fade" transition="in">
                                      <p:cBhvr>
                                        <p:cTn dur="5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378"/>
                                        </p:tgtEl>
                                        <p:attrNameLst>
                                          <p:attrName>style.visibility</p:attrName>
                                        </p:attrNameLst>
                                      </p:cBhvr>
                                      <p:to>
                                        <p:strVal val="visible"/>
                                      </p:to>
                                    </p:set>
                                    <p:anim calcmode="lin" valueType="num">
                                      <p:cBhvr additive="base">
                                        <p:cTn dur="500"/>
                                        <p:tgtEl>
                                          <p:spTgt spid="378"/>
                                        </p:tgtEl>
                                        <p:attrNameLst>
                                          <p:attrName>ppt_w</p:attrName>
                                        </p:attrNameLst>
                                      </p:cBhvr>
                                      <p:tavLst>
                                        <p:tav fmla="" tm="0">
                                          <p:val>
                                            <p:strVal val="0"/>
                                          </p:val>
                                        </p:tav>
                                        <p:tav fmla="" tm="100000">
                                          <p:val>
                                            <p:strVal val="#ppt_w"/>
                                          </p:val>
                                        </p:tav>
                                      </p:tavLst>
                                    </p:anim>
                                    <p:anim calcmode="lin" valueType="num">
                                      <p:cBhvr additive="base">
                                        <p:cTn dur="500"/>
                                        <p:tgtEl>
                                          <p:spTgt spid="378"/>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88"/>
                                        </p:tgtEl>
                                        <p:attrNameLst>
                                          <p:attrName>style.visibility</p:attrName>
                                        </p:attrNameLst>
                                      </p:cBhvr>
                                      <p:to>
                                        <p:strVal val="visible"/>
                                      </p:to>
                                    </p:set>
                                    <p:animEffect filter="fade" transition="in">
                                      <p:cBhvr>
                                        <p:cTn dur="5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par>
                          <p:cTn fill="hold">
                            <p:stCondLst>
                              <p:cond delay="3500"/>
                            </p:stCondLst>
                            <p:childTnLst>
                              <p:par>
                                <p:cTn fill="hold" nodeType="afterEffect" presetClass="entr" presetID="23" presetSubtype="16">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500"/>
                                        <p:tgtEl>
                                          <p:spTgt spid="376"/>
                                        </p:tgtEl>
                                        <p:attrNameLst>
                                          <p:attrName>ppt_w</p:attrName>
                                        </p:attrNameLst>
                                      </p:cBhvr>
                                      <p:tavLst>
                                        <p:tav fmla="" tm="0">
                                          <p:val>
                                            <p:strVal val="0"/>
                                          </p:val>
                                        </p:tav>
                                        <p:tav fmla="" tm="100000">
                                          <p:val>
                                            <p:strVal val="#ppt_w"/>
                                          </p:val>
                                        </p:tav>
                                      </p:tavLst>
                                    </p:anim>
                                    <p:anim calcmode="lin" valueType="num">
                                      <p:cBhvr additive="base">
                                        <p:cTn dur="500"/>
                                        <p:tgtEl>
                                          <p:spTgt spid="37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86"/>
                                        </p:tgtEl>
                                        <p:attrNameLst>
                                          <p:attrName>style.visibility</p:attrName>
                                        </p:attrNameLst>
                                      </p:cBhvr>
                                      <p:to>
                                        <p:strVal val="visible"/>
                                      </p:to>
                                    </p:set>
                                    <p:animEffect filter="fade" transition="in">
                                      <p:cBhvr>
                                        <p:cTn dur="5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500"/>
                                        <p:tgtEl>
                                          <p:spTgt spid="377"/>
                                        </p:tgtEl>
                                        <p:attrNameLst>
                                          <p:attrName>ppt_w</p:attrName>
                                        </p:attrNameLst>
                                      </p:cBhvr>
                                      <p:tavLst>
                                        <p:tav fmla="" tm="0">
                                          <p:val>
                                            <p:strVal val="0"/>
                                          </p:val>
                                        </p:tav>
                                        <p:tav fmla="" tm="100000">
                                          <p:val>
                                            <p:strVal val="#ppt_w"/>
                                          </p:val>
                                        </p:tav>
                                      </p:tavLst>
                                    </p:anim>
                                    <p:anim calcmode="lin" valueType="num">
                                      <p:cBhvr additive="base">
                                        <p:cTn dur="500"/>
                                        <p:tgtEl>
                                          <p:spTgt spid="377"/>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50"/>
                                  </p:stCondLst>
                                  <p:childTnLst>
                                    <p:set>
                                      <p:cBhvr>
                                        <p:cTn dur="1" fill="hold">
                                          <p:stCondLst>
                                            <p:cond delay="0"/>
                                          </p:stCondLst>
                                        </p:cTn>
                                        <p:tgtEl>
                                          <p:spTgt spid="387"/>
                                        </p:tgtEl>
                                        <p:attrNameLst>
                                          <p:attrName>style.visibility</p:attrName>
                                        </p:attrNameLst>
                                      </p:cBhvr>
                                      <p:to>
                                        <p:strVal val="visible"/>
                                      </p:to>
                                    </p:set>
                                    <p:animEffect filter="fade" transition="in">
                                      <p:cBhvr>
                                        <p:cTn dur="5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Image - 1 Column - Vertical">
  <p:cSld name="1 Image - 1 Column - Vertical">
    <p:spTree>
      <p:nvGrpSpPr>
        <p:cNvPr id="391" name="Shape 391"/>
        <p:cNvGrpSpPr/>
        <p:nvPr/>
      </p:nvGrpSpPr>
      <p:grpSpPr>
        <a:xfrm>
          <a:off x="0" y="0"/>
          <a:ext cx="0" cy="0"/>
          <a:chOff x="0" y="0"/>
          <a:chExt cx="0" cy="0"/>
        </a:xfrm>
      </p:grpSpPr>
      <p:sp>
        <p:nvSpPr>
          <p:cNvPr id="392" name="Google Shape;392;p18"/>
          <p:cNvSpPr/>
          <p:nvPr>
            <p:ph idx="2" type="pic"/>
          </p:nvPr>
        </p:nvSpPr>
        <p:spPr>
          <a:xfrm>
            <a:off x="238940" y="1167607"/>
            <a:ext cx="8780400" cy="2088300"/>
          </a:xfrm>
          <a:prstGeom prst="rect">
            <a:avLst/>
          </a:prstGeom>
          <a:solidFill>
            <a:schemeClr val="lt1">
              <a:alpha val="9803"/>
            </a:schemeClr>
          </a:solidFill>
          <a:ln>
            <a:noFill/>
          </a:ln>
        </p:spPr>
      </p:sp>
      <p:sp>
        <p:nvSpPr>
          <p:cNvPr id="393" name="Google Shape;393;p18"/>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394" name="Google Shape;394;p18"/>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95" name="Google Shape;395;p18"/>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396" name="Google Shape;396;p18"/>
          <p:cNvSpPr txBox="1"/>
          <p:nvPr>
            <p:ph idx="1" type="body"/>
          </p:nvPr>
        </p:nvSpPr>
        <p:spPr>
          <a:xfrm>
            <a:off x="467188" y="3507854"/>
            <a:ext cx="81735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97" name="Google Shape;397;p18"/>
          <p:cNvSpPr txBox="1"/>
          <p:nvPr>
            <p:ph idx="3" type="body"/>
          </p:nvPr>
        </p:nvSpPr>
        <p:spPr>
          <a:xfrm>
            <a:off x="467188" y="3831890"/>
            <a:ext cx="8173500" cy="8451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98" name="Google Shape;398;p18"/>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99" name="Google Shape;399;p18"/>
          <p:cNvSpPr txBox="1"/>
          <p:nvPr>
            <p:ph idx="4"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00" name="Google Shape;400;p18"/>
          <p:cNvSpPr txBox="1"/>
          <p:nvPr>
            <p:ph idx="5" type="body"/>
          </p:nvPr>
        </p:nvSpPr>
        <p:spPr>
          <a:xfrm rot="7200016">
            <a:off x="-704007" y="2071740"/>
            <a:ext cx="3380972"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01" name="Google Shape;401;p18"/>
          <p:cNvSpPr txBox="1"/>
          <p:nvPr>
            <p:ph idx="6" type="body"/>
          </p:nvPr>
        </p:nvSpPr>
        <p:spPr>
          <a:xfrm rot="-3599984">
            <a:off x="6481275" y="2071685"/>
            <a:ext cx="3380972"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9">
                                            <p:txEl>
                                              <p:pRg end="0" st="0"/>
                                            </p:txEl>
                                          </p:spTgt>
                                        </p:tgtEl>
                                        <p:attrNameLst>
                                          <p:attrName>style.visibility</p:attrName>
                                        </p:attrNameLst>
                                      </p:cBhvr>
                                      <p:to>
                                        <p:strVal val="visible"/>
                                      </p:to>
                                    </p:set>
                                    <p:animEffect filter="fade" transition="in">
                                      <p:cBhvr>
                                        <p:cTn dur="500"/>
                                        <p:tgtEl>
                                          <p:spTgt spid="3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1" st="1"/>
                                            </p:txEl>
                                          </p:spTgt>
                                        </p:tgtEl>
                                        <p:attrNameLst>
                                          <p:attrName>style.visibility</p:attrName>
                                        </p:attrNameLst>
                                      </p:cBhvr>
                                      <p:to>
                                        <p:strVal val="visible"/>
                                      </p:to>
                                    </p:set>
                                    <p:animEffect filter="fade" transition="in">
                                      <p:cBhvr>
                                        <p:cTn dur="500"/>
                                        <p:tgtEl>
                                          <p:spTgt spid="3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2" st="2"/>
                                            </p:txEl>
                                          </p:spTgt>
                                        </p:tgtEl>
                                        <p:attrNameLst>
                                          <p:attrName>style.visibility</p:attrName>
                                        </p:attrNameLst>
                                      </p:cBhvr>
                                      <p:to>
                                        <p:strVal val="visible"/>
                                      </p:to>
                                    </p:set>
                                    <p:animEffect filter="fade" transition="in">
                                      <p:cBhvr>
                                        <p:cTn dur="500"/>
                                        <p:tgtEl>
                                          <p:spTgt spid="39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3" st="3"/>
                                            </p:txEl>
                                          </p:spTgt>
                                        </p:tgtEl>
                                        <p:attrNameLst>
                                          <p:attrName>style.visibility</p:attrName>
                                        </p:attrNameLst>
                                      </p:cBhvr>
                                      <p:to>
                                        <p:strVal val="visible"/>
                                      </p:to>
                                    </p:set>
                                    <p:animEffect filter="fade" transition="in">
                                      <p:cBhvr>
                                        <p:cTn dur="500"/>
                                        <p:tgtEl>
                                          <p:spTgt spid="39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4" st="4"/>
                                            </p:txEl>
                                          </p:spTgt>
                                        </p:tgtEl>
                                        <p:attrNameLst>
                                          <p:attrName>style.visibility</p:attrName>
                                        </p:attrNameLst>
                                      </p:cBhvr>
                                      <p:to>
                                        <p:strVal val="visible"/>
                                      </p:to>
                                    </p:set>
                                    <p:animEffect filter="fade" transition="in">
                                      <p:cBhvr>
                                        <p:cTn dur="500"/>
                                        <p:tgtEl>
                                          <p:spTgt spid="39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5" st="5"/>
                                            </p:txEl>
                                          </p:spTgt>
                                        </p:tgtEl>
                                        <p:attrNameLst>
                                          <p:attrName>style.visibility</p:attrName>
                                        </p:attrNameLst>
                                      </p:cBhvr>
                                      <p:to>
                                        <p:strVal val="visible"/>
                                      </p:to>
                                    </p:set>
                                    <p:animEffect filter="fade" transition="in">
                                      <p:cBhvr>
                                        <p:cTn dur="500"/>
                                        <p:tgtEl>
                                          <p:spTgt spid="39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6" st="6"/>
                                            </p:txEl>
                                          </p:spTgt>
                                        </p:tgtEl>
                                        <p:attrNameLst>
                                          <p:attrName>style.visibility</p:attrName>
                                        </p:attrNameLst>
                                      </p:cBhvr>
                                      <p:to>
                                        <p:strVal val="visible"/>
                                      </p:to>
                                    </p:set>
                                    <p:animEffect filter="fade" transition="in">
                                      <p:cBhvr>
                                        <p:cTn dur="500"/>
                                        <p:tgtEl>
                                          <p:spTgt spid="39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7" st="7"/>
                                            </p:txEl>
                                          </p:spTgt>
                                        </p:tgtEl>
                                        <p:attrNameLst>
                                          <p:attrName>style.visibility</p:attrName>
                                        </p:attrNameLst>
                                      </p:cBhvr>
                                      <p:to>
                                        <p:strVal val="visible"/>
                                      </p:to>
                                    </p:set>
                                    <p:animEffect filter="fade" transition="in">
                                      <p:cBhvr>
                                        <p:cTn dur="500"/>
                                        <p:tgtEl>
                                          <p:spTgt spid="39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399">
                                            <p:txEl>
                                              <p:pRg end="8" st="8"/>
                                            </p:txEl>
                                          </p:spTgt>
                                        </p:tgtEl>
                                        <p:attrNameLst>
                                          <p:attrName>style.visibility</p:attrName>
                                        </p:attrNameLst>
                                      </p:cBhvr>
                                      <p:to>
                                        <p:strVal val="visible"/>
                                      </p:to>
                                    </p:set>
                                    <p:animEffect filter="fade" transition="in">
                                      <p:cBhvr>
                                        <p:cTn dur="500"/>
                                        <p:tgtEl>
                                          <p:spTgt spid="399">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animEffect filter="fade" transition="in">
                                      <p:cBhvr>
                                        <p:cTn dur="500"/>
                                        <p:tgtEl>
                                          <p:spTgt spid="40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animEffect filter="fade" transition="in">
                                      <p:cBhvr>
                                        <p:cTn dur="500"/>
                                        <p:tgtEl>
                                          <p:spTgt spid="40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animEffect filter="fade" transition="in">
                                      <p:cBhvr>
                                        <p:cTn dur="500"/>
                                        <p:tgtEl>
                                          <p:spTgt spid="40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animEffect filter="fade" transition="in">
                                      <p:cBhvr>
                                        <p:cTn dur="500"/>
                                        <p:tgtEl>
                                          <p:spTgt spid="40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animEffect filter="fade" transition="in">
                                      <p:cBhvr>
                                        <p:cTn dur="500"/>
                                        <p:tgtEl>
                                          <p:spTgt spid="40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animEffect filter="fade" transition="in">
                                      <p:cBhvr>
                                        <p:cTn dur="500"/>
                                        <p:tgtEl>
                                          <p:spTgt spid="40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00">
                                            <p:txEl>
                                              <p:pRg end="6" st="6"/>
                                            </p:txEl>
                                          </p:spTgt>
                                        </p:tgtEl>
                                        <p:attrNameLst>
                                          <p:attrName>style.visibility</p:attrName>
                                        </p:attrNameLst>
                                      </p:cBhvr>
                                      <p:to>
                                        <p:strVal val="visible"/>
                                      </p:to>
                                    </p:set>
                                    <p:animEffect filter="fade" transition="in">
                                      <p:cBhvr>
                                        <p:cTn dur="500"/>
                                        <p:tgtEl>
                                          <p:spTgt spid="40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00">
                                            <p:txEl>
                                              <p:pRg end="7" st="7"/>
                                            </p:txEl>
                                          </p:spTgt>
                                        </p:tgtEl>
                                        <p:attrNameLst>
                                          <p:attrName>style.visibility</p:attrName>
                                        </p:attrNameLst>
                                      </p:cBhvr>
                                      <p:to>
                                        <p:strVal val="visible"/>
                                      </p:to>
                                    </p:set>
                                    <p:animEffect filter="fade" transition="in">
                                      <p:cBhvr>
                                        <p:cTn dur="500"/>
                                        <p:tgtEl>
                                          <p:spTgt spid="40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00">
                                            <p:txEl>
                                              <p:pRg end="8" st="8"/>
                                            </p:txEl>
                                          </p:spTgt>
                                        </p:tgtEl>
                                        <p:attrNameLst>
                                          <p:attrName>style.visibility</p:attrName>
                                        </p:attrNameLst>
                                      </p:cBhvr>
                                      <p:to>
                                        <p:strVal val="visible"/>
                                      </p:to>
                                    </p:set>
                                    <p:animEffect filter="fade" transition="in">
                                      <p:cBhvr>
                                        <p:cTn dur="500"/>
                                        <p:tgtEl>
                                          <p:spTgt spid="40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Effect filter="fade" transition="in">
                                      <p:cBhvr>
                                        <p:cTn dur="500"/>
                                        <p:tgtEl>
                                          <p:spTgt spid="401">
                                            <p:txEl>
                                              <p:pRg end="0" st="0"/>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01">
                                            <p:txEl>
                                              <p:pRg end="1" st="1"/>
                                            </p:txEl>
                                          </p:spTgt>
                                        </p:tgtEl>
                                        <p:attrNameLst>
                                          <p:attrName>style.visibility</p:attrName>
                                        </p:attrNameLst>
                                      </p:cBhvr>
                                      <p:to>
                                        <p:strVal val="visible"/>
                                      </p:to>
                                    </p:set>
                                    <p:animEffect filter="fade" transition="in">
                                      <p:cBhvr>
                                        <p:cTn dur="500"/>
                                        <p:tgtEl>
                                          <p:spTgt spid="401">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01">
                                            <p:txEl>
                                              <p:pRg end="2" st="2"/>
                                            </p:txEl>
                                          </p:spTgt>
                                        </p:tgtEl>
                                        <p:attrNameLst>
                                          <p:attrName>style.visibility</p:attrName>
                                        </p:attrNameLst>
                                      </p:cBhvr>
                                      <p:to>
                                        <p:strVal val="visible"/>
                                      </p:to>
                                    </p:set>
                                    <p:animEffect filter="fade" transition="in">
                                      <p:cBhvr>
                                        <p:cTn dur="500"/>
                                        <p:tgtEl>
                                          <p:spTgt spid="401">
                                            <p:txEl>
                                              <p:pRg end="2" st="2"/>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01">
                                            <p:txEl>
                                              <p:pRg end="3" st="3"/>
                                            </p:txEl>
                                          </p:spTgt>
                                        </p:tgtEl>
                                        <p:attrNameLst>
                                          <p:attrName>style.visibility</p:attrName>
                                        </p:attrNameLst>
                                      </p:cBhvr>
                                      <p:to>
                                        <p:strVal val="visible"/>
                                      </p:to>
                                    </p:set>
                                    <p:animEffect filter="fade" transition="in">
                                      <p:cBhvr>
                                        <p:cTn dur="500"/>
                                        <p:tgtEl>
                                          <p:spTgt spid="401">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01">
                                            <p:txEl>
                                              <p:pRg end="4" st="4"/>
                                            </p:txEl>
                                          </p:spTgt>
                                        </p:tgtEl>
                                        <p:attrNameLst>
                                          <p:attrName>style.visibility</p:attrName>
                                        </p:attrNameLst>
                                      </p:cBhvr>
                                      <p:to>
                                        <p:strVal val="visible"/>
                                      </p:to>
                                    </p:set>
                                    <p:animEffect filter="fade" transition="in">
                                      <p:cBhvr>
                                        <p:cTn dur="500"/>
                                        <p:tgtEl>
                                          <p:spTgt spid="401">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01">
                                            <p:txEl>
                                              <p:pRg end="5" st="5"/>
                                            </p:txEl>
                                          </p:spTgt>
                                        </p:tgtEl>
                                        <p:attrNameLst>
                                          <p:attrName>style.visibility</p:attrName>
                                        </p:attrNameLst>
                                      </p:cBhvr>
                                      <p:to>
                                        <p:strVal val="visible"/>
                                      </p:to>
                                    </p:set>
                                    <p:animEffect filter="fade" transition="in">
                                      <p:cBhvr>
                                        <p:cTn dur="500"/>
                                        <p:tgtEl>
                                          <p:spTgt spid="401">
                                            <p:txEl>
                                              <p:pRg end="5" st="5"/>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01">
                                            <p:txEl>
                                              <p:pRg end="6" st="6"/>
                                            </p:txEl>
                                          </p:spTgt>
                                        </p:tgtEl>
                                        <p:attrNameLst>
                                          <p:attrName>style.visibility</p:attrName>
                                        </p:attrNameLst>
                                      </p:cBhvr>
                                      <p:to>
                                        <p:strVal val="visible"/>
                                      </p:to>
                                    </p:set>
                                    <p:animEffect filter="fade" transition="in">
                                      <p:cBhvr>
                                        <p:cTn dur="500"/>
                                        <p:tgtEl>
                                          <p:spTgt spid="401">
                                            <p:txEl>
                                              <p:pRg end="6" st="6"/>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401">
                                            <p:txEl>
                                              <p:pRg end="7" st="7"/>
                                            </p:txEl>
                                          </p:spTgt>
                                        </p:tgtEl>
                                        <p:attrNameLst>
                                          <p:attrName>style.visibility</p:attrName>
                                        </p:attrNameLst>
                                      </p:cBhvr>
                                      <p:to>
                                        <p:strVal val="visible"/>
                                      </p:to>
                                    </p:set>
                                    <p:animEffect filter="fade" transition="in">
                                      <p:cBhvr>
                                        <p:cTn dur="500"/>
                                        <p:tgtEl>
                                          <p:spTgt spid="401">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01">
                                            <p:txEl>
                                              <p:pRg end="8" st="8"/>
                                            </p:txEl>
                                          </p:spTgt>
                                        </p:tgtEl>
                                        <p:attrNameLst>
                                          <p:attrName>style.visibility</p:attrName>
                                        </p:attrNameLst>
                                      </p:cBhvr>
                                      <p:to>
                                        <p:strVal val="visible"/>
                                      </p:to>
                                    </p:set>
                                    <p:animEffect filter="fade" transition="in">
                                      <p:cBhvr>
                                        <p:cTn dur="500"/>
                                        <p:tgtEl>
                                          <p:spTgt spid="401">
                                            <p:txEl>
                                              <p:pRg end="8" st="8"/>
                                            </p:txEl>
                                          </p:spTgt>
                                        </p:tgtEl>
                                      </p:cBhvr>
                                    </p:animEffect>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396">
                                            <p:txEl>
                                              <p:pRg end="0" st="0"/>
                                            </p:txEl>
                                          </p:spTgt>
                                        </p:tgtEl>
                                        <p:attrNameLst>
                                          <p:attrName>style.visibility</p:attrName>
                                        </p:attrNameLst>
                                      </p:cBhvr>
                                      <p:to>
                                        <p:strVal val="visible"/>
                                      </p:to>
                                    </p:set>
                                    <p:anim calcmode="lin" valueType="num">
                                      <p:cBhvr additive="base">
                                        <p:cTn dur="500"/>
                                        <p:tgtEl>
                                          <p:spTgt spid="39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0"/>
                                  </p:stCondLst>
                                  <p:childTnLst>
                                    <p:set>
                                      <p:cBhvr>
                                        <p:cTn dur="1" fill="hold">
                                          <p:stCondLst>
                                            <p:cond delay="0"/>
                                          </p:stCondLst>
                                        </p:cTn>
                                        <p:tgtEl>
                                          <p:spTgt spid="396">
                                            <p:txEl>
                                              <p:pRg end="1" st="1"/>
                                            </p:txEl>
                                          </p:spTgt>
                                        </p:tgtEl>
                                        <p:attrNameLst>
                                          <p:attrName>style.visibility</p:attrName>
                                        </p:attrNameLst>
                                      </p:cBhvr>
                                      <p:to>
                                        <p:strVal val="visible"/>
                                      </p:to>
                                    </p:set>
                                    <p:anim calcmode="lin" valueType="num">
                                      <p:cBhvr additive="base">
                                        <p:cTn dur="500"/>
                                        <p:tgtEl>
                                          <p:spTgt spid="39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0"/>
                                  </p:stCondLst>
                                  <p:childTnLst>
                                    <p:set>
                                      <p:cBhvr>
                                        <p:cTn dur="1" fill="hold">
                                          <p:stCondLst>
                                            <p:cond delay="0"/>
                                          </p:stCondLst>
                                        </p:cTn>
                                        <p:tgtEl>
                                          <p:spTgt spid="396">
                                            <p:txEl>
                                              <p:pRg end="2" st="2"/>
                                            </p:txEl>
                                          </p:spTgt>
                                        </p:tgtEl>
                                        <p:attrNameLst>
                                          <p:attrName>style.visibility</p:attrName>
                                        </p:attrNameLst>
                                      </p:cBhvr>
                                      <p:to>
                                        <p:strVal val="visible"/>
                                      </p:to>
                                    </p:set>
                                    <p:anim calcmode="lin" valueType="num">
                                      <p:cBhvr additive="base">
                                        <p:cTn dur="500"/>
                                        <p:tgtEl>
                                          <p:spTgt spid="39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0"/>
                                  </p:stCondLst>
                                  <p:childTnLst>
                                    <p:set>
                                      <p:cBhvr>
                                        <p:cTn dur="1" fill="hold">
                                          <p:stCondLst>
                                            <p:cond delay="0"/>
                                          </p:stCondLst>
                                        </p:cTn>
                                        <p:tgtEl>
                                          <p:spTgt spid="396">
                                            <p:txEl>
                                              <p:pRg end="3" st="3"/>
                                            </p:txEl>
                                          </p:spTgt>
                                        </p:tgtEl>
                                        <p:attrNameLst>
                                          <p:attrName>style.visibility</p:attrName>
                                        </p:attrNameLst>
                                      </p:cBhvr>
                                      <p:to>
                                        <p:strVal val="visible"/>
                                      </p:to>
                                    </p:set>
                                    <p:anim calcmode="lin" valueType="num">
                                      <p:cBhvr additive="base">
                                        <p:cTn dur="500"/>
                                        <p:tgtEl>
                                          <p:spTgt spid="39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0"/>
                                  </p:stCondLst>
                                  <p:childTnLst>
                                    <p:set>
                                      <p:cBhvr>
                                        <p:cTn dur="1" fill="hold">
                                          <p:stCondLst>
                                            <p:cond delay="0"/>
                                          </p:stCondLst>
                                        </p:cTn>
                                        <p:tgtEl>
                                          <p:spTgt spid="396">
                                            <p:txEl>
                                              <p:pRg end="4" st="4"/>
                                            </p:txEl>
                                          </p:spTgt>
                                        </p:tgtEl>
                                        <p:attrNameLst>
                                          <p:attrName>style.visibility</p:attrName>
                                        </p:attrNameLst>
                                      </p:cBhvr>
                                      <p:to>
                                        <p:strVal val="visible"/>
                                      </p:to>
                                    </p:set>
                                    <p:anim calcmode="lin" valueType="num">
                                      <p:cBhvr additive="base">
                                        <p:cTn dur="500"/>
                                        <p:tgtEl>
                                          <p:spTgt spid="39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0"/>
                                  </p:stCondLst>
                                  <p:childTnLst>
                                    <p:set>
                                      <p:cBhvr>
                                        <p:cTn dur="1" fill="hold">
                                          <p:stCondLst>
                                            <p:cond delay="0"/>
                                          </p:stCondLst>
                                        </p:cTn>
                                        <p:tgtEl>
                                          <p:spTgt spid="396">
                                            <p:txEl>
                                              <p:pRg end="5" st="5"/>
                                            </p:txEl>
                                          </p:spTgt>
                                        </p:tgtEl>
                                        <p:attrNameLst>
                                          <p:attrName>style.visibility</p:attrName>
                                        </p:attrNameLst>
                                      </p:cBhvr>
                                      <p:to>
                                        <p:strVal val="visible"/>
                                      </p:to>
                                    </p:set>
                                    <p:anim calcmode="lin" valueType="num">
                                      <p:cBhvr additive="base">
                                        <p:cTn dur="500"/>
                                        <p:tgtEl>
                                          <p:spTgt spid="39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396">
                                            <p:txEl>
                                              <p:pRg end="6" st="6"/>
                                            </p:txEl>
                                          </p:spTgt>
                                        </p:tgtEl>
                                        <p:attrNameLst>
                                          <p:attrName>style.visibility</p:attrName>
                                        </p:attrNameLst>
                                      </p:cBhvr>
                                      <p:to>
                                        <p:strVal val="visible"/>
                                      </p:to>
                                    </p:set>
                                    <p:anim calcmode="lin" valueType="num">
                                      <p:cBhvr additive="base">
                                        <p:cTn dur="500"/>
                                        <p:tgtEl>
                                          <p:spTgt spid="39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0"/>
                                  </p:stCondLst>
                                  <p:childTnLst>
                                    <p:set>
                                      <p:cBhvr>
                                        <p:cTn dur="1" fill="hold">
                                          <p:stCondLst>
                                            <p:cond delay="0"/>
                                          </p:stCondLst>
                                        </p:cTn>
                                        <p:tgtEl>
                                          <p:spTgt spid="396">
                                            <p:txEl>
                                              <p:pRg end="7" st="7"/>
                                            </p:txEl>
                                          </p:spTgt>
                                        </p:tgtEl>
                                        <p:attrNameLst>
                                          <p:attrName>style.visibility</p:attrName>
                                        </p:attrNameLst>
                                      </p:cBhvr>
                                      <p:to>
                                        <p:strVal val="visible"/>
                                      </p:to>
                                    </p:set>
                                    <p:anim calcmode="lin" valueType="num">
                                      <p:cBhvr additive="base">
                                        <p:cTn dur="500"/>
                                        <p:tgtEl>
                                          <p:spTgt spid="39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0"/>
                                  </p:stCondLst>
                                  <p:childTnLst>
                                    <p:set>
                                      <p:cBhvr>
                                        <p:cTn dur="1" fill="hold">
                                          <p:stCondLst>
                                            <p:cond delay="0"/>
                                          </p:stCondLst>
                                        </p:cTn>
                                        <p:tgtEl>
                                          <p:spTgt spid="396">
                                            <p:txEl>
                                              <p:pRg end="8" st="8"/>
                                            </p:txEl>
                                          </p:spTgt>
                                        </p:tgtEl>
                                        <p:attrNameLst>
                                          <p:attrName>style.visibility</p:attrName>
                                        </p:attrNameLst>
                                      </p:cBhvr>
                                      <p:to>
                                        <p:strVal val="visible"/>
                                      </p:to>
                                    </p:set>
                                    <p:anim calcmode="lin" valueType="num">
                                      <p:cBhvr additive="base">
                                        <p:cTn dur="500"/>
                                        <p:tgtEl>
                                          <p:spTgt spid="39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0" st="0"/>
                                            </p:txEl>
                                          </p:spTgt>
                                        </p:tgtEl>
                                        <p:attrNameLst>
                                          <p:attrName>style.visibility</p:attrName>
                                        </p:attrNameLst>
                                      </p:cBhvr>
                                      <p:to>
                                        <p:strVal val="visible"/>
                                      </p:to>
                                    </p:set>
                                    <p:anim calcmode="lin" valueType="num">
                                      <p:cBhvr additive="base">
                                        <p:cTn dur="500"/>
                                        <p:tgtEl>
                                          <p:spTgt spid="397">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1" st="1"/>
                                            </p:txEl>
                                          </p:spTgt>
                                        </p:tgtEl>
                                        <p:attrNameLst>
                                          <p:attrName>style.visibility</p:attrName>
                                        </p:attrNameLst>
                                      </p:cBhvr>
                                      <p:to>
                                        <p:strVal val="visible"/>
                                      </p:to>
                                    </p:set>
                                    <p:anim calcmode="lin" valueType="num">
                                      <p:cBhvr additive="base">
                                        <p:cTn dur="500"/>
                                        <p:tgtEl>
                                          <p:spTgt spid="397">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2" st="2"/>
                                            </p:txEl>
                                          </p:spTgt>
                                        </p:tgtEl>
                                        <p:attrNameLst>
                                          <p:attrName>style.visibility</p:attrName>
                                        </p:attrNameLst>
                                      </p:cBhvr>
                                      <p:to>
                                        <p:strVal val="visible"/>
                                      </p:to>
                                    </p:set>
                                    <p:anim calcmode="lin" valueType="num">
                                      <p:cBhvr additive="base">
                                        <p:cTn dur="500"/>
                                        <p:tgtEl>
                                          <p:spTgt spid="397">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3" st="3"/>
                                            </p:txEl>
                                          </p:spTgt>
                                        </p:tgtEl>
                                        <p:attrNameLst>
                                          <p:attrName>style.visibility</p:attrName>
                                        </p:attrNameLst>
                                      </p:cBhvr>
                                      <p:to>
                                        <p:strVal val="visible"/>
                                      </p:to>
                                    </p:set>
                                    <p:anim calcmode="lin" valueType="num">
                                      <p:cBhvr additive="base">
                                        <p:cTn dur="500"/>
                                        <p:tgtEl>
                                          <p:spTgt spid="397">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4" st="4"/>
                                            </p:txEl>
                                          </p:spTgt>
                                        </p:tgtEl>
                                        <p:attrNameLst>
                                          <p:attrName>style.visibility</p:attrName>
                                        </p:attrNameLst>
                                      </p:cBhvr>
                                      <p:to>
                                        <p:strVal val="visible"/>
                                      </p:to>
                                    </p:set>
                                    <p:anim calcmode="lin" valueType="num">
                                      <p:cBhvr additive="base">
                                        <p:cTn dur="500"/>
                                        <p:tgtEl>
                                          <p:spTgt spid="397">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5" st="5"/>
                                            </p:txEl>
                                          </p:spTgt>
                                        </p:tgtEl>
                                        <p:attrNameLst>
                                          <p:attrName>style.visibility</p:attrName>
                                        </p:attrNameLst>
                                      </p:cBhvr>
                                      <p:to>
                                        <p:strVal val="visible"/>
                                      </p:to>
                                    </p:set>
                                    <p:anim calcmode="lin" valueType="num">
                                      <p:cBhvr additive="base">
                                        <p:cTn dur="500"/>
                                        <p:tgtEl>
                                          <p:spTgt spid="397">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6" st="6"/>
                                            </p:txEl>
                                          </p:spTgt>
                                        </p:tgtEl>
                                        <p:attrNameLst>
                                          <p:attrName>style.visibility</p:attrName>
                                        </p:attrNameLst>
                                      </p:cBhvr>
                                      <p:to>
                                        <p:strVal val="visible"/>
                                      </p:to>
                                    </p:set>
                                    <p:anim calcmode="lin" valueType="num">
                                      <p:cBhvr additive="base">
                                        <p:cTn dur="500"/>
                                        <p:tgtEl>
                                          <p:spTgt spid="397">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7" st="7"/>
                                            </p:txEl>
                                          </p:spTgt>
                                        </p:tgtEl>
                                        <p:attrNameLst>
                                          <p:attrName>style.visibility</p:attrName>
                                        </p:attrNameLst>
                                      </p:cBhvr>
                                      <p:to>
                                        <p:strVal val="visible"/>
                                      </p:to>
                                    </p:set>
                                    <p:anim calcmode="lin" valueType="num">
                                      <p:cBhvr additive="base">
                                        <p:cTn dur="500"/>
                                        <p:tgtEl>
                                          <p:spTgt spid="397">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397">
                                            <p:txEl>
                                              <p:pRg end="8" st="8"/>
                                            </p:txEl>
                                          </p:spTgt>
                                        </p:tgtEl>
                                        <p:attrNameLst>
                                          <p:attrName>style.visibility</p:attrName>
                                        </p:attrNameLst>
                                      </p:cBhvr>
                                      <p:to>
                                        <p:strVal val="visible"/>
                                      </p:to>
                                    </p:set>
                                    <p:anim calcmode="lin" valueType="num">
                                      <p:cBhvr additive="base">
                                        <p:cTn dur="500"/>
                                        <p:tgtEl>
                                          <p:spTgt spid="397">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llars">
  <p:cSld name="3 Pillars">
    <p:spTree>
      <p:nvGrpSpPr>
        <p:cNvPr id="402" name="Shape 402"/>
        <p:cNvGrpSpPr/>
        <p:nvPr/>
      </p:nvGrpSpPr>
      <p:grpSpPr>
        <a:xfrm>
          <a:off x="0" y="0"/>
          <a:ext cx="0" cy="0"/>
          <a:chOff x="0" y="0"/>
          <a:chExt cx="0" cy="0"/>
        </a:xfrm>
      </p:grpSpPr>
      <p:sp>
        <p:nvSpPr>
          <p:cNvPr id="403" name="Google Shape;403;p19"/>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04" name="Google Shape;404;p19"/>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05" name="Google Shape;405;p19"/>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406" name="Google Shape;406;p19"/>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07" name="Google Shape;407;p19"/>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08" name="Google Shape;408;p19"/>
          <p:cNvSpPr/>
          <p:nvPr/>
        </p:nvSpPr>
        <p:spPr>
          <a:xfrm>
            <a:off x="3869467" y="1491630"/>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09" name="Google Shape;409;p19"/>
          <p:cNvSpPr/>
          <p:nvPr>
            <p:ph idx="2" type="pic"/>
          </p:nvPr>
        </p:nvSpPr>
        <p:spPr>
          <a:xfrm>
            <a:off x="4319556" y="1941680"/>
            <a:ext cx="504000" cy="504000"/>
          </a:xfrm>
          <a:prstGeom prst="rect">
            <a:avLst/>
          </a:prstGeom>
          <a:noFill/>
          <a:ln>
            <a:noFill/>
          </a:ln>
        </p:spPr>
      </p:sp>
      <p:sp>
        <p:nvSpPr>
          <p:cNvPr id="410" name="Google Shape;410;p19"/>
          <p:cNvSpPr/>
          <p:nvPr/>
        </p:nvSpPr>
        <p:spPr>
          <a:xfrm>
            <a:off x="2951681" y="296779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11" name="Google Shape;411;p19"/>
          <p:cNvSpPr/>
          <p:nvPr>
            <p:ph idx="3" type="pic"/>
          </p:nvPr>
        </p:nvSpPr>
        <p:spPr>
          <a:xfrm>
            <a:off x="3401771" y="3417844"/>
            <a:ext cx="504000" cy="504000"/>
          </a:xfrm>
          <a:prstGeom prst="rect">
            <a:avLst/>
          </a:prstGeom>
          <a:noFill/>
          <a:ln>
            <a:noFill/>
          </a:ln>
        </p:spPr>
      </p:sp>
      <p:sp>
        <p:nvSpPr>
          <p:cNvPr id="412" name="Google Shape;412;p19"/>
          <p:cNvSpPr/>
          <p:nvPr/>
        </p:nvSpPr>
        <p:spPr>
          <a:xfrm>
            <a:off x="4752039" y="296779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13" name="Google Shape;413;p19"/>
          <p:cNvSpPr/>
          <p:nvPr>
            <p:ph idx="4" type="pic"/>
          </p:nvPr>
        </p:nvSpPr>
        <p:spPr>
          <a:xfrm>
            <a:off x="5202128" y="3417844"/>
            <a:ext cx="504000" cy="504000"/>
          </a:xfrm>
          <a:prstGeom prst="rect">
            <a:avLst/>
          </a:prstGeom>
          <a:noFill/>
          <a:ln>
            <a:noFill/>
          </a:ln>
        </p:spPr>
      </p:sp>
      <p:sp>
        <p:nvSpPr>
          <p:cNvPr id="414" name="Google Shape;414;p19"/>
          <p:cNvSpPr txBox="1"/>
          <p:nvPr>
            <p:ph idx="5" type="body"/>
          </p:nvPr>
        </p:nvSpPr>
        <p:spPr>
          <a:xfrm>
            <a:off x="5544196" y="1167594"/>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5" name="Google Shape;415;p19"/>
          <p:cNvSpPr txBox="1"/>
          <p:nvPr>
            <p:ph idx="6" type="body"/>
          </p:nvPr>
        </p:nvSpPr>
        <p:spPr>
          <a:xfrm>
            <a:off x="5544196" y="1491630"/>
            <a:ext cx="2160300" cy="9357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6" name="Google Shape;416;p19"/>
          <p:cNvSpPr txBox="1"/>
          <p:nvPr>
            <p:ph idx="7" type="body"/>
          </p:nvPr>
        </p:nvSpPr>
        <p:spPr>
          <a:xfrm>
            <a:off x="6552396" y="3104903"/>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7" name="Google Shape;417;p19"/>
          <p:cNvSpPr txBox="1"/>
          <p:nvPr>
            <p:ph idx="8" type="body"/>
          </p:nvPr>
        </p:nvSpPr>
        <p:spPr>
          <a:xfrm>
            <a:off x="6552396" y="3428939"/>
            <a:ext cx="2160300" cy="9357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8" name="Google Shape;418;p19"/>
          <p:cNvSpPr txBox="1"/>
          <p:nvPr>
            <p:ph idx="9" type="body"/>
          </p:nvPr>
        </p:nvSpPr>
        <p:spPr>
          <a:xfrm>
            <a:off x="503195" y="2464154"/>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9" name="Google Shape;419;p19"/>
          <p:cNvSpPr txBox="1"/>
          <p:nvPr>
            <p:ph idx="13" type="body"/>
          </p:nvPr>
        </p:nvSpPr>
        <p:spPr>
          <a:xfrm>
            <a:off x="503195" y="2788189"/>
            <a:ext cx="2160300" cy="9357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420" name="Google Shape;420;p19"/>
          <p:cNvCxnSpPr/>
          <p:nvPr/>
        </p:nvCxnSpPr>
        <p:spPr>
          <a:xfrm>
            <a:off x="359166" y="2787774"/>
            <a:ext cx="2304600" cy="0"/>
          </a:xfrm>
          <a:prstGeom prst="straightConnector1">
            <a:avLst/>
          </a:prstGeom>
          <a:noFill/>
          <a:ln cap="flat" cmpd="sng" w="28575">
            <a:solidFill>
              <a:srgbClr val="FFFFFF">
                <a:alpha val="49803"/>
              </a:srgbClr>
            </a:solidFill>
            <a:prstDash val="dot"/>
            <a:round/>
            <a:headEnd len="lg" w="lg" type="oval"/>
            <a:tailEnd len="sm" w="sm" type="none"/>
          </a:ln>
        </p:spPr>
      </p:cxnSp>
      <p:cxnSp>
        <p:nvCxnSpPr>
          <p:cNvPr id="421" name="Google Shape;421;p19"/>
          <p:cNvCxnSpPr>
            <a:stCxn id="410" idx="1"/>
          </p:cNvCxnSpPr>
          <p:nvPr/>
        </p:nvCxnSpPr>
        <p:spPr>
          <a:xfrm rot="10800000">
            <a:off x="2663536" y="2787949"/>
            <a:ext cx="493800" cy="3855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422" name="Google Shape;422;p19"/>
          <p:cNvCxnSpPr/>
          <p:nvPr/>
        </p:nvCxnSpPr>
        <p:spPr>
          <a:xfrm flipH="1">
            <a:off x="5544183" y="1491630"/>
            <a:ext cx="2434500" cy="2400"/>
          </a:xfrm>
          <a:prstGeom prst="straightConnector1">
            <a:avLst/>
          </a:prstGeom>
          <a:noFill/>
          <a:ln cap="flat" cmpd="sng" w="28575">
            <a:solidFill>
              <a:srgbClr val="FFFFFF">
                <a:alpha val="49803"/>
              </a:srgbClr>
            </a:solidFill>
            <a:prstDash val="dot"/>
            <a:round/>
            <a:headEnd len="lg" w="lg" type="oval"/>
            <a:tailEnd len="sm" w="sm" type="none"/>
          </a:ln>
        </p:spPr>
      </p:cxnSp>
      <p:cxnSp>
        <p:nvCxnSpPr>
          <p:cNvPr id="423" name="Google Shape;423;p19"/>
          <p:cNvCxnSpPr>
            <a:stCxn id="408" idx="7"/>
          </p:cNvCxnSpPr>
          <p:nvPr/>
        </p:nvCxnSpPr>
        <p:spPr>
          <a:xfrm flipH="1" rot="10800000">
            <a:off x="5068112" y="1494185"/>
            <a:ext cx="476100" cy="2031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424" name="Google Shape;424;p19"/>
          <p:cNvCxnSpPr>
            <a:stCxn id="412" idx="6"/>
          </p:cNvCxnSpPr>
          <p:nvPr/>
        </p:nvCxnSpPr>
        <p:spPr>
          <a:xfrm flipH="1" rot="10800000">
            <a:off x="6156339" y="3432344"/>
            <a:ext cx="396000" cy="2376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425" name="Google Shape;425;p19"/>
          <p:cNvCxnSpPr/>
          <p:nvPr/>
        </p:nvCxnSpPr>
        <p:spPr>
          <a:xfrm rot="10800000">
            <a:off x="6552268" y="3432066"/>
            <a:ext cx="2376600" cy="0"/>
          </a:xfrm>
          <a:prstGeom prst="straightConnector1">
            <a:avLst/>
          </a:prstGeom>
          <a:noFill/>
          <a:ln cap="flat" cmpd="sng" w="28575">
            <a:solidFill>
              <a:srgbClr val="FFFFFF">
                <a:alpha val="49803"/>
              </a:srgbClr>
            </a:solidFill>
            <a:prstDash val="dot"/>
            <a:round/>
            <a:headEnd len="lg" w="lg" type="oval"/>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7">
                                            <p:txEl>
                                              <p:pRg end="0" st="0"/>
                                            </p:txEl>
                                          </p:spTgt>
                                        </p:tgtEl>
                                        <p:attrNameLst>
                                          <p:attrName>style.visibility</p:attrName>
                                        </p:attrNameLst>
                                      </p:cBhvr>
                                      <p:to>
                                        <p:strVal val="visible"/>
                                      </p:to>
                                    </p:set>
                                    <p:animEffect filter="fade" transition="in">
                                      <p:cBhvr>
                                        <p:cTn dur="500"/>
                                        <p:tgtEl>
                                          <p:spTgt spid="40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1" st="1"/>
                                            </p:txEl>
                                          </p:spTgt>
                                        </p:tgtEl>
                                        <p:attrNameLst>
                                          <p:attrName>style.visibility</p:attrName>
                                        </p:attrNameLst>
                                      </p:cBhvr>
                                      <p:to>
                                        <p:strVal val="visible"/>
                                      </p:to>
                                    </p:set>
                                    <p:animEffect filter="fade" transition="in">
                                      <p:cBhvr>
                                        <p:cTn dur="500"/>
                                        <p:tgtEl>
                                          <p:spTgt spid="40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2" st="2"/>
                                            </p:txEl>
                                          </p:spTgt>
                                        </p:tgtEl>
                                        <p:attrNameLst>
                                          <p:attrName>style.visibility</p:attrName>
                                        </p:attrNameLst>
                                      </p:cBhvr>
                                      <p:to>
                                        <p:strVal val="visible"/>
                                      </p:to>
                                    </p:set>
                                    <p:animEffect filter="fade" transition="in">
                                      <p:cBhvr>
                                        <p:cTn dur="500"/>
                                        <p:tgtEl>
                                          <p:spTgt spid="40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3" st="3"/>
                                            </p:txEl>
                                          </p:spTgt>
                                        </p:tgtEl>
                                        <p:attrNameLst>
                                          <p:attrName>style.visibility</p:attrName>
                                        </p:attrNameLst>
                                      </p:cBhvr>
                                      <p:to>
                                        <p:strVal val="visible"/>
                                      </p:to>
                                    </p:set>
                                    <p:animEffect filter="fade" transition="in">
                                      <p:cBhvr>
                                        <p:cTn dur="500"/>
                                        <p:tgtEl>
                                          <p:spTgt spid="40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4" st="4"/>
                                            </p:txEl>
                                          </p:spTgt>
                                        </p:tgtEl>
                                        <p:attrNameLst>
                                          <p:attrName>style.visibility</p:attrName>
                                        </p:attrNameLst>
                                      </p:cBhvr>
                                      <p:to>
                                        <p:strVal val="visible"/>
                                      </p:to>
                                    </p:set>
                                    <p:animEffect filter="fade" transition="in">
                                      <p:cBhvr>
                                        <p:cTn dur="500"/>
                                        <p:tgtEl>
                                          <p:spTgt spid="40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5" st="5"/>
                                            </p:txEl>
                                          </p:spTgt>
                                        </p:tgtEl>
                                        <p:attrNameLst>
                                          <p:attrName>style.visibility</p:attrName>
                                        </p:attrNameLst>
                                      </p:cBhvr>
                                      <p:to>
                                        <p:strVal val="visible"/>
                                      </p:to>
                                    </p:set>
                                    <p:animEffect filter="fade" transition="in">
                                      <p:cBhvr>
                                        <p:cTn dur="500"/>
                                        <p:tgtEl>
                                          <p:spTgt spid="40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6" st="6"/>
                                            </p:txEl>
                                          </p:spTgt>
                                        </p:tgtEl>
                                        <p:attrNameLst>
                                          <p:attrName>style.visibility</p:attrName>
                                        </p:attrNameLst>
                                      </p:cBhvr>
                                      <p:to>
                                        <p:strVal val="visible"/>
                                      </p:to>
                                    </p:set>
                                    <p:animEffect filter="fade" transition="in">
                                      <p:cBhvr>
                                        <p:cTn dur="500"/>
                                        <p:tgtEl>
                                          <p:spTgt spid="40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7" st="7"/>
                                            </p:txEl>
                                          </p:spTgt>
                                        </p:tgtEl>
                                        <p:attrNameLst>
                                          <p:attrName>style.visibility</p:attrName>
                                        </p:attrNameLst>
                                      </p:cBhvr>
                                      <p:to>
                                        <p:strVal val="visible"/>
                                      </p:to>
                                    </p:set>
                                    <p:animEffect filter="fade" transition="in">
                                      <p:cBhvr>
                                        <p:cTn dur="500"/>
                                        <p:tgtEl>
                                          <p:spTgt spid="40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07">
                                            <p:txEl>
                                              <p:pRg end="8" st="8"/>
                                            </p:txEl>
                                          </p:spTgt>
                                        </p:tgtEl>
                                        <p:attrNameLst>
                                          <p:attrName>style.visibility</p:attrName>
                                        </p:attrNameLst>
                                      </p:cBhvr>
                                      <p:to>
                                        <p:strVal val="visible"/>
                                      </p:to>
                                    </p:set>
                                    <p:animEffect filter="fade" transition="in">
                                      <p:cBhvr>
                                        <p:cTn dur="500"/>
                                        <p:tgtEl>
                                          <p:spTgt spid="407">
                                            <p:txEl>
                                              <p:pRg end="8" st="8"/>
                                            </p:txEl>
                                          </p:spTgt>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500"/>
                                        <p:tgtEl>
                                          <p:spTgt spid="408"/>
                                        </p:tgtEl>
                                        <p:attrNameLst>
                                          <p:attrName>ppt_w</p:attrName>
                                        </p:attrNameLst>
                                      </p:cBhvr>
                                      <p:tavLst>
                                        <p:tav fmla="" tm="0">
                                          <p:val>
                                            <p:strVal val="0"/>
                                          </p:val>
                                        </p:tav>
                                        <p:tav fmla="" tm="100000">
                                          <p:val>
                                            <p:strVal val="#ppt_w"/>
                                          </p:val>
                                        </p:tav>
                                      </p:tavLst>
                                    </p:anim>
                                    <p:anim calcmode="lin" valueType="num">
                                      <p:cBhvr additive="base">
                                        <p:cTn dur="500"/>
                                        <p:tgtEl>
                                          <p:spTgt spid="4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09"/>
                                        </p:tgtEl>
                                        <p:attrNameLst>
                                          <p:attrName>style.visibility</p:attrName>
                                        </p:attrNameLst>
                                      </p:cBhvr>
                                      <p:to>
                                        <p:strVal val="visible"/>
                                      </p:to>
                                    </p:set>
                                    <p:anim calcmode="lin" valueType="num">
                                      <p:cBhvr additive="base">
                                        <p:cTn dur="500"/>
                                        <p:tgtEl>
                                          <p:spTgt spid="409"/>
                                        </p:tgtEl>
                                        <p:attrNameLst>
                                          <p:attrName>ppt_w</p:attrName>
                                        </p:attrNameLst>
                                      </p:cBhvr>
                                      <p:tavLst>
                                        <p:tav fmla="" tm="0">
                                          <p:val>
                                            <p:strVal val="0"/>
                                          </p:val>
                                        </p:tav>
                                        <p:tav fmla="" tm="100000">
                                          <p:val>
                                            <p:strVal val="#ppt_w"/>
                                          </p:val>
                                        </p:tav>
                                      </p:tavLst>
                                    </p:anim>
                                    <p:anim calcmode="lin" valueType="num">
                                      <p:cBhvr additive="base">
                                        <p:cTn dur="500"/>
                                        <p:tgtEl>
                                          <p:spTgt spid="40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14">
                                            <p:txEl>
                                              <p:pRg end="0" st="0"/>
                                            </p:txEl>
                                          </p:spTgt>
                                        </p:tgtEl>
                                        <p:attrNameLst>
                                          <p:attrName>style.visibility</p:attrName>
                                        </p:attrNameLst>
                                      </p:cBhvr>
                                      <p:to>
                                        <p:strVal val="visible"/>
                                      </p:to>
                                    </p:set>
                                    <p:animEffect filter="fade" transition="in">
                                      <p:cBhvr>
                                        <p:cTn dur="500"/>
                                        <p:tgtEl>
                                          <p:spTgt spid="414">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14">
                                            <p:txEl>
                                              <p:pRg end="1" st="1"/>
                                            </p:txEl>
                                          </p:spTgt>
                                        </p:tgtEl>
                                        <p:attrNameLst>
                                          <p:attrName>style.visibility</p:attrName>
                                        </p:attrNameLst>
                                      </p:cBhvr>
                                      <p:to>
                                        <p:strVal val="visible"/>
                                      </p:to>
                                    </p:set>
                                    <p:animEffect filter="fade" transition="in">
                                      <p:cBhvr>
                                        <p:cTn dur="500"/>
                                        <p:tgtEl>
                                          <p:spTgt spid="414">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14">
                                            <p:txEl>
                                              <p:pRg end="2" st="2"/>
                                            </p:txEl>
                                          </p:spTgt>
                                        </p:tgtEl>
                                        <p:attrNameLst>
                                          <p:attrName>style.visibility</p:attrName>
                                        </p:attrNameLst>
                                      </p:cBhvr>
                                      <p:to>
                                        <p:strVal val="visible"/>
                                      </p:to>
                                    </p:set>
                                    <p:animEffect filter="fade" transition="in">
                                      <p:cBhvr>
                                        <p:cTn dur="500"/>
                                        <p:tgtEl>
                                          <p:spTgt spid="414">
                                            <p:txEl>
                                              <p:pRg end="2" st="2"/>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14">
                                            <p:txEl>
                                              <p:pRg end="3" st="3"/>
                                            </p:txEl>
                                          </p:spTgt>
                                        </p:tgtEl>
                                        <p:attrNameLst>
                                          <p:attrName>style.visibility</p:attrName>
                                        </p:attrNameLst>
                                      </p:cBhvr>
                                      <p:to>
                                        <p:strVal val="visible"/>
                                      </p:to>
                                    </p:set>
                                    <p:animEffect filter="fade" transition="in">
                                      <p:cBhvr>
                                        <p:cTn dur="500"/>
                                        <p:tgtEl>
                                          <p:spTgt spid="414">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14">
                                            <p:txEl>
                                              <p:pRg end="4" st="4"/>
                                            </p:txEl>
                                          </p:spTgt>
                                        </p:tgtEl>
                                        <p:attrNameLst>
                                          <p:attrName>style.visibility</p:attrName>
                                        </p:attrNameLst>
                                      </p:cBhvr>
                                      <p:to>
                                        <p:strVal val="visible"/>
                                      </p:to>
                                    </p:set>
                                    <p:animEffect filter="fade" transition="in">
                                      <p:cBhvr>
                                        <p:cTn dur="500"/>
                                        <p:tgtEl>
                                          <p:spTgt spid="414">
                                            <p:txEl>
                                              <p:pRg end="4" st="4"/>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14">
                                            <p:txEl>
                                              <p:pRg end="5" st="5"/>
                                            </p:txEl>
                                          </p:spTgt>
                                        </p:tgtEl>
                                        <p:attrNameLst>
                                          <p:attrName>style.visibility</p:attrName>
                                        </p:attrNameLst>
                                      </p:cBhvr>
                                      <p:to>
                                        <p:strVal val="visible"/>
                                      </p:to>
                                    </p:set>
                                    <p:animEffect filter="fade" transition="in">
                                      <p:cBhvr>
                                        <p:cTn dur="500"/>
                                        <p:tgtEl>
                                          <p:spTgt spid="414">
                                            <p:txEl>
                                              <p:pRg end="5" st="5"/>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414">
                                            <p:txEl>
                                              <p:pRg end="6" st="6"/>
                                            </p:txEl>
                                          </p:spTgt>
                                        </p:tgtEl>
                                        <p:attrNameLst>
                                          <p:attrName>style.visibility</p:attrName>
                                        </p:attrNameLst>
                                      </p:cBhvr>
                                      <p:to>
                                        <p:strVal val="visible"/>
                                      </p:to>
                                    </p:set>
                                    <p:animEffect filter="fade" transition="in">
                                      <p:cBhvr>
                                        <p:cTn dur="500"/>
                                        <p:tgtEl>
                                          <p:spTgt spid="414">
                                            <p:txEl>
                                              <p:pRg end="6" st="6"/>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14">
                                            <p:txEl>
                                              <p:pRg end="7" st="7"/>
                                            </p:txEl>
                                          </p:spTgt>
                                        </p:tgtEl>
                                        <p:attrNameLst>
                                          <p:attrName>style.visibility</p:attrName>
                                        </p:attrNameLst>
                                      </p:cBhvr>
                                      <p:to>
                                        <p:strVal val="visible"/>
                                      </p:to>
                                    </p:set>
                                    <p:animEffect filter="fade" transition="in">
                                      <p:cBhvr>
                                        <p:cTn dur="500"/>
                                        <p:tgtEl>
                                          <p:spTgt spid="414">
                                            <p:txEl>
                                              <p:pRg end="7" st="7"/>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14">
                                            <p:txEl>
                                              <p:pRg end="8" st="8"/>
                                            </p:txEl>
                                          </p:spTgt>
                                        </p:tgtEl>
                                        <p:attrNameLst>
                                          <p:attrName>style.visibility</p:attrName>
                                        </p:attrNameLst>
                                      </p:cBhvr>
                                      <p:to>
                                        <p:strVal val="visible"/>
                                      </p:to>
                                    </p:set>
                                    <p:animEffect filter="fade" transition="in">
                                      <p:cBhvr>
                                        <p:cTn dur="500"/>
                                        <p:tgtEl>
                                          <p:spTgt spid="414">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0" st="0"/>
                                            </p:txEl>
                                          </p:spTgt>
                                        </p:tgtEl>
                                        <p:attrNameLst>
                                          <p:attrName>style.visibility</p:attrName>
                                        </p:attrNameLst>
                                      </p:cBhvr>
                                      <p:to>
                                        <p:strVal val="visible"/>
                                      </p:to>
                                    </p:set>
                                    <p:animEffect filter="fade" transition="in">
                                      <p:cBhvr>
                                        <p:cTn dur="500"/>
                                        <p:tgtEl>
                                          <p:spTgt spid="41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1" st="1"/>
                                            </p:txEl>
                                          </p:spTgt>
                                        </p:tgtEl>
                                        <p:attrNameLst>
                                          <p:attrName>style.visibility</p:attrName>
                                        </p:attrNameLst>
                                      </p:cBhvr>
                                      <p:to>
                                        <p:strVal val="visible"/>
                                      </p:to>
                                    </p:set>
                                    <p:animEffect filter="fade" transition="in">
                                      <p:cBhvr>
                                        <p:cTn dur="500"/>
                                        <p:tgtEl>
                                          <p:spTgt spid="41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2" st="2"/>
                                            </p:txEl>
                                          </p:spTgt>
                                        </p:tgtEl>
                                        <p:attrNameLst>
                                          <p:attrName>style.visibility</p:attrName>
                                        </p:attrNameLst>
                                      </p:cBhvr>
                                      <p:to>
                                        <p:strVal val="visible"/>
                                      </p:to>
                                    </p:set>
                                    <p:animEffect filter="fade" transition="in">
                                      <p:cBhvr>
                                        <p:cTn dur="500"/>
                                        <p:tgtEl>
                                          <p:spTgt spid="41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3" st="3"/>
                                            </p:txEl>
                                          </p:spTgt>
                                        </p:tgtEl>
                                        <p:attrNameLst>
                                          <p:attrName>style.visibility</p:attrName>
                                        </p:attrNameLst>
                                      </p:cBhvr>
                                      <p:to>
                                        <p:strVal val="visible"/>
                                      </p:to>
                                    </p:set>
                                    <p:animEffect filter="fade" transition="in">
                                      <p:cBhvr>
                                        <p:cTn dur="500"/>
                                        <p:tgtEl>
                                          <p:spTgt spid="41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4" st="4"/>
                                            </p:txEl>
                                          </p:spTgt>
                                        </p:tgtEl>
                                        <p:attrNameLst>
                                          <p:attrName>style.visibility</p:attrName>
                                        </p:attrNameLst>
                                      </p:cBhvr>
                                      <p:to>
                                        <p:strVal val="visible"/>
                                      </p:to>
                                    </p:set>
                                    <p:animEffect filter="fade" transition="in">
                                      <p:cBhvr>
                                        <p:cTn dur="500"/>
                                        <p:tgtEl>
                                          <p:spTgt spid="41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5" st="5"/>
                                            </p:txEl>
                                          </p:spTgt>
                                        </p:tgtEl>
                                        <p:attrNameLst>
                                          <p:attrName>style.visibility</p:attrName>
                                        </p:attrNameLst>
                                      </p:cBhvr>
                                      <p:to>
                                        <p:strVal val="visible"/>
                                      </p:to>
                                    </p:set>
                                    <p:animEffect filter="fade" transition="in">
                                      <p:cBhvr>
                                        <p:cTn dur="500"/>
                                        <p:tgtEl>
                                          <p:spTgt spid="41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6" st="6"/>
                                            </p:txEl>
                                          </p:spTgt>
                                        </p:tgtEl>
                                        <p:attrNameLst>
                                          <p:attrName>style.visibility</p:attrName>
                                        </p:attrNameLst>
                                      </p:cBhvr>
                                      <p:to>
                                        <p:strVal val="visible"/>
                                      </p:to>
                                    </p:set>
                                    <p:animEffect filter="fade" transition="in">
                                      <p:cBhvr>
                                        <p:cTn dur="500"/>
                                        <p:tgtEl>
                                          <p:spTgt spid="41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7" st="7"/>
                                            </p:txEl>
                                          </p:spTgt>
                                        </p:tgtEl>
                                        <p:attrNameLst>
                                          <p:attrName>style.visibility</p:attrName>
                                        </p:attrNameLst>
                                      </p:cBhvr>
                                      <p:to>
                                        <p:strVal val="visible"/>
                                      </p:to>
                                    </p:set>
                                    <p:animEffect filter="fade" transition="in">
                                      <p:cBhvr>
                                        <p:cTn dur="500"/>
                                        <p:tgtEl>
                                          <p:spTgt spid="41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5">
                                            <p:txEl>
                                              <p:pRg end="8" st="8"/>
                                            </p:txEl>
                                          </p:spTgt>
                                        </p:tgtEl>
                                        <p:attrNameLst>
                                          <p:attrName>style.visibility</p:attrName>
                                        </p:attrNameLst>
                                      </p:cBhvr>
                                      <p:to>
                                        <p:strVal val="visible"/>
                                      </p:to>
                                    </p:set>
                                    <p:animEffect filter="fade" transition="in">
                                      <p:cBhvr>
                                        <p:cTn dur="500"/>
                                        <p:tgtEl>
                                          <p:spTgt spid="415">
                                            <p:txEl>
                                              <p:pRg end="8" st="8"/>
                                            </p:txEl>
                                          </p:spTgt>
                                        </p:tgtEl>
                                      </p:cBhvr>
                                    </p:animEffect>
                                  </p:childTnLst>
                                </p:cTn>
                              </p:par>
                            </p:childTnLst>
                          </p:cTn>
                        </p:par>
                        <p:par>
                          <p:cTn fill="hold">
                            <p:stCondLst>
                              <p:cond delay="6500"/>
                            </p:stCondLst>
                            <p:childTnLst>
                              <p:par>
                                <p:cTn fill="hold" nodeType="afterEffect" presetClass="entr" presetID="23" presetSubtype="16">
                                  <p:stCondLst>
                                    <p:cond delay="250"/>
                                  </p:stCondLst>
                                  <p:childTnLst>
                                    <p:set>
                                      <p:cBhvr>
                                        <p:cTn dur="1" fill="hold">
                                          <p:stCondLst>
                                            <p:cond delay="0"/>
                                          </p:stCondLst>
                                        </p:cTn>
                                        <p:tgtEl>
                                          <p:spTgt spid="410"/>
                                        </p:tgtEl>
                                        <p:attrNameLst>
                                          <p:attrName>style.visibility</p:attrName>
                                        </p:attrNameLst>
                                      </p:cBhvr>
                                      <p:to>
                                        <p:strVal val="visible"/>
                                      </p:to>
                                    </p:set>
                                    <p:anim calcmode="lin" valueType="num">
                                      <p:cBhvr additive="base">
                                        <p:cTn dur="500"/>
                                        <p:tgtEl>
                                          <p:spTgt spid="410"/>
                                        </p:tgtEl>
                                        <p:attrNameLst>
                                          <p:attrName>ppt_w</p:attrName>
                                        </p:attrNameLst>
                                      </p:cBhvr>
                                      <p:tavLst>
                                        <p:tav fmla="" tm="0">
                                          <p:val>
                                            <p:strVal val="0"/>
                                          </p:val>
                                        </p:tav>
                                        <p:tav fmla="" tm="100000">
                                          <p:val>
                                            <p:strVal val="#ppt_w"/>
                                          </p:val>
                                        </p:tav>
                                      </p:tavLst>
                                    </p:anim>
                                    <p:anim calcmode="lin" valueType="num">
                                      <p:cBhvr additive="base">
                                        <p:cTn dur="500"/>
                                        <p:tgtEl>
                                          <p:spTgt spid="41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1"/>
                                        </p:tgtEl>
                                        <p:attrNameLst>
                                          <p:attrName>style.visibility</p:attrName>
                                        </p:attrNameLst>
                                      </p:cBhvr>
                                      <p:to>
                                        <p:strVal val="visible"/>
                                      </p:to>
                                    </p:set>
                                    <p:anim calcmode="lin" valueType="num">
                                      <p:cBhvr additive="base">
                                        <p:cTn dur="500"/>
                                        <p:tgtEl>
                                          <p:spTgt spid="411"/>
                                        </p:tgtEl>
                                        <p:attrNameLst>
                                          <p:attrName>ppt_w</p:attrName>
                                        </p:attrNameLst>
                                      </p:cBhvr>
                                      <p:tavLst>
                                        <p:tav fmla="" tm="0">
                                          <p:val>
                                            <p:strVal val="0"/>
                                          </p:val>
                                        </p:tav>
                                        <p:tav fmla="" tm="100000">
                                          <p:val>
                                            <p:strVal val="#ppt_w"/>
                                          </p:val>
                                        </p:tav>
                                      </p:tavLst>
                                    </p:anim>
                                    <p:anim calcmode="lin" valueType="num">
                                      <p:cBhvr additive="base">
                                        <p:cTn dur="500"/>
                                        <p:tgtEl>
                                          <p:spTgt spid="411"/>
                                        </p:tgtEl>
                                        <p:attrNameLst>
                                          <p:attrName>ppt_h</p:attrName>
                                        </p:attrNameLst>
                                      </p:cBhvr>
                                      <p:tavLst>
                                        <p:tav fmla="" tm="0">
                                          <p:val>
                                            <p:strVal val="0"/>
                                          </p:val>
                                        </p:tav>
                                        <p:tav fmla="" tm="100000">
                                          <p:val>
                                            <p:strVal val="#ppt_h"/>
                                          </p:val>
                                        </p:tav>
                                      </p:tavLst>
                                    </p:anim>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500"/>
                                        <p:tgtEl>
                                          <p:spTgt spid="421"/>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Effect filter="fade" transition="in">
                                      <p:cBhvr>
                                        <p:cTn dur="500"/>
                                        <p:tgtEl>
                                          <p:spTgt spid="418">
                                            <p:txEl>
                                              <p:pRg end="0" st="0"/>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Effect filter="fade" transition="in">
                                      <p:cBhvr>
                                        <p:cTn dur="500"/>
                                        <p:tgtEl>
                                          <p:spTgt spid="418">
                                            <p:txEl>
                                              <p:pRg end="1" st="1"/>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418">
                                            <p:txEl>
                                              <p:pRg end="2" st="2"/>
                                            </p:txEl>
                                          </p:spTgt>
                                        </p:tgtEl>
                                        <p:attrNameLst>
                                          <p:attrName>style.visibility</p:attrName>
                                        </p:attrNameLst>
                                      </p:cBhvr>
                                      <p:to>
                                        <p:strVal val="visible"/>
                                      </p:to>
                                    </p:set>
                                    <p:animEffect filter="fade" transition="in">
                                      <p:cBhvr>
                                        <p:cTn dur="500"/>
                                        <p:tgtEl>
                                          <p:spTgt spid="418">
                                            <p:txEl>
                                              <p:pRg end="2" st="2"/>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418">
                                            <p:txEl>
                                              <p:pRg end="3" st="3"/>
                                            </p:txEl>
                                          </p:spTgt>
                                        </p:tgtEl>
                                        <p:attrNameLst>
                                          <p:attrName>style.visibility</p:attrName>
                                        </p:attrNameLst>
                                      </p:cBhvr>
                                      <p:to>
                                        <p:strVal val="visible"/>
                                      </p:to>
                                    </p:set>
                                    <p:animEffect filter="fade" transition="in">
                                      <p:cBhvr>
                                        <p:cTn dur="500"/>
                                        <p:tgtEl>
                                          <p:spTgt spid="418">
                                            <p:txEl>
                                              <p:pRg end="3" st="3"/>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418">
                                            <p:txEl>
                                              <p:pRg end="4" st="4"/>
                                            </p:txEl>
                                          </p:spTgt>
                                        </p:tgtEl>
                                        <p:attrNameLst>
                                          <p:attrName>style.visibility</p:attrName>
                                        </p:attrNameLst>
                                      </p:cBhvr>
                                      <p:to>
                                        <p:strVal val="visible"/>
                                      </p:to>
                                    </p:set>
                                    <p:animEffect filter="fade" transition="in">
                                      <p:cBhvr>
                                        <p:cTn dur="500"/>
                                        <p:tgtEl>
                                          <p:spTgt spid="418">
                                            <p:txEl>
                                              <p:pRg end="4" st="4"/>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418">
                                            <p:txEl>
                                              <p:pRg end="5" st="5"/>
                                            </p:txEl>
                                          </p:spTgt>
                                        </p:tgtEl>
                                        <p:attrNameLst>
                                          <p:attrName>style.visibility</p:attrName>
                                        </p:attrNameLst>
                                      </p:cBhvr>
                                      <p:to>
                                        <p:strVal val="visible"/>
                                      </p:to>
                                    </p:set>
                                    <p:animEffect filter="fade" transition="in">
                                      <p:cBhvr>
                                        <p:cTn dur="500"/>
                                        <p:tgtEl>
                                          <p:spTgt spid="418">
                                            <p:txEl>
                                              <p:pRg end="5" st="5"/>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418">
                                            <p:txEl>
                                              <p:pRg end="6" st="6"/>
                                            </p:txEl>
                                          </p:spTgt>
                                        </p:tgtEl>
                                        <p:attrNameLst>
                                          <p:attrName>style.visibility</p:attrName>
                                        </p:attrNameLst>
                                      </p:cBhvr>
                                      <p:to>
                                        <p:strVal val="visible"/>
                                      </p:to>
                                    </p:set>
                                    <p:animEffect filter="fade" transition="in">
                                      <p:cBhvr>
                                        <p:cTn dur="500"/>
                                        <p:tgtEl>
                                          <p:spTgt spid="418">
                                            <p:txEl>
                                              <p:pRg end="6" st="6"/>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418">
                                            <p:txEl>
                                              <p:pRg end="7" st="7"/>
                                            </p:txEl>
                                          </p:spTgt>
                                        </p:tgtEl>
                                        <p:attrNameLst>
                                          <p:attrName>style.visibility</p:attrName>
                                        </p:attrNameLst>
                                      </p:cBhvr>
                                      <p:to>
                                        <p:strVal val="visible"/>
                                      </p:to>
                                    </p:set>
                                    <p:animEffect filter="fade" transition="in">
                                      <p:cBhvr>
                                        <p:cTn dur="500"/>
                                        <p:tgtEl>
                                          <p:spTgt spid="418">
                                            <p:txEl>
                                              <p:pRg end="7" st="7"/>
                                            </p:txEl>
                                          </p:spTgt>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418">
                                            <p:txEl>
                                              <p:pRg end="8" st="8"/>
                                            </p:txEl>
                                          </p:spTgt>
                                        </p:tgtEl>
                                        <p:attrNameLst>
                                          <p:attrName>style.visibility</p:attrName>
                                        </p:attrNameLst>
                                      </p:cBhvr>
                                      <p:to>
                                        <p:strVal val="visible"/>
                                      </p:to>
                                    </p:set>
                                    <p:animEffect filter="fade" transition="in">
                                      <p:cBhvr>
                                        <p:cTn dur="500"/>
                                        <p:tgtEl>
                                          <p:spTgt spid="418">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0" st="0"/>
                                            </p:txEl>
                                          </p:spTgt>
                                        </p:tgtEl>
                                        <p:attrNameLst>
                                          <p:attrName>style.visibility</p:attrName>
                                        </p:attrNameLst>
                                      </p:cBhvr>
                                      <p:to>
                                        <p:strVal val="visible"/>
                                      </p:to>
                                    </p:set>
                                    <p:animEffect filter="fade" transition="in">
                                      <p:cBhvr>
                                        <p:cTn dur="500"/>
                                        <p:tgtEl>
                                          <p:spTgt spid="41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1" st="1"/>
                                            </p:txEl>
                                          </p:spTgt>
                                        </p:tgtEl>
                                        <p:attrNameLst>
                                          <p:attrName>style.visibility</p:attrName>
                                        </p:attrNameLst>
                                      </p:cBhvr>
                                      <p:to>
                                        <p:strVal val="visible"/>
                                      </p:to>
                                    </p:set>
                                    <p:animEffect filter="fade" transition="in">
                                      <p:cBhvr>
                                        <p:cTn dur="500"/>
                                        <p:tgtEl>
                                          <p:spTgt spid="41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2" st="2"/>
                                            </p:txEl>
                                          </p:spTgt>
                                        </p:tgtEl>
                                        <p:attrNameLst>
                                          <p:attrName>style.visibility</p:attrName>
                                        </p:attrNameLst>
                                      </p:cBhvr>
                                      <p:to>
                                        <p:strVal val="visible"/>
                                      </p:to>
                                    </p:set>
                                    <p:animEffect filter="fade" transition="in">
                                      <p:cBhvr>
                                        <p:cTn dur="500"/>
                                        <p:tgtEl>
                                          <p:spTgt spid="41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3" st="3"/>
                                            </p:txEl>
                                          </p:spTgt>
                                        </p:tgtEl>
                                        <p:attrNameLst>
                                          <p:attrName>style.visibility</p:attrName>
                                        </p:attrNameLst>
                                      </p:cBhvr>
                                      <p:to>
                                        <p:strVal val="visible"/>
                                      </p:to>
                                    </p:set>
                                    <p:animEffect filter="fade" transition="in">
                                      <p:cBhvr>
                                        <p:cTn dur="500"/>
                                        <p:tgtEl>
                                          <p:spTgt spid="41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4" st="4"/>
                                            </p:txEl>
                                          </p:spTgt>
                                        </p:tgtEl>
                                        <p:attrNameLst>
                                          <p:attrName>style.visibility</p:attrName>
                                        </p:attrNameLst>
                                      </p:cBhvr>
                                      <p:to>
                                        <p:strVal val="visible"/>
                                      </p:to>
                                    </p:set>
                                    <p:animEffect filter="fade" transition="in">
                                      <p:cBhvr>
                                        <p:cTn dur="500"/>
                                        <p:tgtEl>
                                          <p:spTgt spid="41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5" st="5"/>
                                            </p:txEl>
                                          </p:spTgt>
                                        </p:tgtEl>
                                        <p:attrNameLst>
                                          <p:attrName>style.visibility</p:attrName>
                                        </p:attrNameLst>
                                      </p:cBhvr>
                                      <p:to>
                                        <p:strVal val="visible"/>
                                      </p:to>
                                    </p:set>
                                    <p:animEffect filter="fade" transition="in">
                                      <p:cBhvr>
                                        <p:cTn dur="500"/>
                                        <p:tgtEl>
                                          <p:spTgt spid="41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6" st="6"/>
                                            </p:txEl>
                                          </p:spTgt>
                                        </p:tgtEl>
                                        <p:attrNameLst>
                                          <p:attrName>style.visibility</p:attrName>
                                        </p:attrNameLst>
                                      </p:cBhvr>
                                      <p:to>
                                        <p:strVal val="visible"/>
                                      </p:to>
                                    </p:set>
                                    <p:animEffect filter="fade" transition="in">
                                      <p:cBhvr>
                                        <p:cTn dur="500"/>
                                        <p:tgtEl>
                                          <p:spTgt spid="41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7" st="7"/>
                                            </p:txEl>
                                          </p:spTgt>
                                        </p:tgtEl>
                                        <p:attrNameLst>
                                          <p:attrName>style.visibility</p:attrName>
                                        </p:attrNameLst>
                                      </p:cBhvr>
                                      <p:to>
                                        <p:strVal val="visible"/>
                                      </p:to>
                                    </p:set>
                                    <p:animEffect filter="fade" transition="in">
                                      <p:cBhvr>
                                        <p:cTn dur="500"/>
                                        <p:tgtEl>
                                          <p:spTgt spid="41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9">
                                            <p:txEl>
                                              <p:pRg end="8" st="8"/>
                                            </p:txEl>
                                          </p:spTgt>
                                        </p:tgtEl>
                                        <p:attrNameLst>
                                          <p:attrName>style.visibility</p:attrName>
                                        </p:attrNameLst>
                                      </p:cBhvr>
                                      <p:to>
                                        <p:strVal val="visible"/>
                                      </p:to>
                                    </p:set>
                                    <p:animEffect filter="fade" transition="in">
                                      <p:cBhvr>
                                        <p:cTn dur="500"/>
                                        <p:tgtEl>
                                          <p:spTgt spid="419">
                                            <p:txEl>
                                              <p:pRg end="8" st="8"/>
                                            </p:txEl>
                                          </p:spTgt>
                                        </p:tgtEl>
                                      </p:cBhvr>
                                    </p:animEffect>
                                  </p:childTnLst>
                                </p:cTn>
                              </p:par>
                            </p:childTnLst>
                          </p:cTn>
                        </p:par>
                        <p:par>
                          <p:cTn fill="hold">
                            <p:stCondLst>
                              <p:cond delay="12500"/>
                            </p:stCondLst>
                            <p:childTnLst>
                              <p:par>
                                <p:cTn fill="hold" nodeType="afterEffect" presetClass="entr" presetID="23" presetSubtype="16">
                                  <p:stCondLst>
                                    <p:cond delay="250"/>
                                  </p:stCondLst>
                                  <p:childTnLst>
                                    <p:set>
                                      <p:cBhvr>
                                        <p:cTn dur="1" fill="hold">
                                          <p:stCondLst>
                                            <p:cond delay="0"/>
                                          </p:stCondLst>
                                        </p:cTn>
                                        <p:tgtEl>
                                          <p:spTgt spid="412"/>
                                        </p:tgtEl>
                                        <p:attrNameLst>
                                          <p:attrName>style.visibility</p:attrName>
                                        </p:attrNameLst>
                                      </p:cBhvr>
                                      <p:to>
                                        <p:strVal val="visible"/>
                                      </p:to>
                                    </p:set>
                                    <p:anim calcmode="lin" valueType="num">
                                      <p:cBhvr additive="base">
                                        <p:cTn dur="500"/>
                                        <p:tgtEl>
                                          <p:spTgt spid="412"/>
                                        </p:tgtEl>
                                        <p:attrNameLst>
                                          <p:attrName>ppt_w</p:attrName>
                                        </p:attrNameLst>
                                      </p:cBhvr>
                                      <p:tavLst>
                                        <p:tav fmla="" tm="0">
                                          <p:val>
                                            <p:strVal val="0"/>
                                          </p:val>
                                        </p:tav>
                                        <p:tav fmla="" tm="100000">
                                          <p:val>
                                            <p:strVal val="#ppt_w"/>
                                          </p:val>
                                        </p:tav>
                                      </p:tavLst>
                                    </p:anim>
                                    <p:anim calcmode="lin" valueType="num">
                                      <p:cBhvr additive="base">
                                        <p:cTn dur="500"/>
                                        <p:tgtEl>
                                          <p:spTgt spid="41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ppt_w</p:attrName>
                                        </p:attrNameLst>
                                      </p:cBhvr>
                                      <p:tavLst>
                                        <p:tav fmla="" tm="0">
                                          <p:val>
                                            <p:strVal val="0"/>
                                          </p:val>
                                        </p:tav>
                                        <p:tav fmla="" tm="100000">
                                          <p:val>
                                            <p:strVal val="#ppt_w"/>
                                          </p:val>
                                        </p:tav>
                                      </p:tavLst>
                                    </p:anim>
                                    <p:anim calcmode="lin" valueType="num">
                                      <p:cBhvr additive="base">
                                        <p:cTn dur="500"/>
                                        <p:tgtEl>
                                          <p:spTgt spid="413"/>
                                        </p:tgtEl>
                                        <p:attrNameLst>
                                          <p:attrName>ppt_h</p:attrName>
                                        </p:attrNameLst>
                                      </p:cBhvr>
                                      <p:tavLst>
                                        <p:tav fmla="" tm="0">
                                          <p:val>
                                            <p:strVal val="0"/>
                                          </p:val>
                                        </p:tav>
                                        <p:tav fmla="" tm="100000">
                                          <p:val>
                                            <p:strVal val="#ppt_h"/>
                                          </p:val>
                                        </p:tav>
                                      </p:tavLst>
                                    </p:anim>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416">
                                            <p:txEl>
                                              <p:pRg end="0" st="0"/>
                                            </p:txEl>
                                          </p:spTgt>
                                        </p:tgtEl>
                                        <p:attrNameLst>
                                          <p:attrName>style.visibility</p:attrName>
                                        </p:attrNameLst>
                                      </p:cBhvr>
                                      <p:to>
                                        <p:strVal val="visible"/>
                                      </p:to>
                                    </p:set>
                                    <p:animEffect filter="fade" transition="in">
                                      <p:cBhvr>
                                        <p:cTn dur="500"/>
                                        <p:tgtEl>
                                          <p:spTgt spid="416">
                                            <p:txEl>
                                              <p:pRg end="0" st="0"/>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416">
                                            <p:txEl>
                                              <p:pRg end="1" st="1"/>
                                            </p:txEl>
                                          </p:spTgt>
                                        </p:tgtEl>
                                        <p:attrNameLst>
                                          <p:attrName>style.visibility</p:attrName>
                                        </p:attrNameLst>
                                      </p:cBhvr>
                                      <p:to>
                                        <p:strVal val="visible"/>
                                      </p:to>
                                    </p:set>
                                    <p:animEffect filter="fade" transition="in">
                                      <p:cBhvr>
                                        <p:cTn dur="500"/>
                                        <p:tgtEl>
                                          <p:spTgt spid="416">
                                            <p:txEl>
                                              <p:pRg end="1" st="1"/>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416">
                                            <p:txEl>
                                              <p:pRg end="2" st="2"/>
                                            </p:txEl>
                                          </p:spTgt>
                                        </p:tgtEl>
                                        <p:attrNameLst>
                                          <p:attrName>style.visibility</p:attrName>
                                        </p:attrNameLst>
                                      </p:cBhvr>
                                      <p:to>
                                        <p:strVal val="visible"/>
                                      </p:to>
                                    </p:set>
                                    <p:animEffect filter="fade" transition="in">
                                      <p:cBhvr>
                                        <p:cTn dur="500"/>
                                        <p:tgtEl>
                                          <p:spTgt spid="416">
                                            <p:txEl>
                                              <p:pRg end="2" st="2"/>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416">
                                            <p:txEl>
                                              <p:pRg end="3" st="3"/>
                                            </p:txEl>
                                          </p:spTgt>
                                        </p:tgtEl>
                                        <p:attrNameLst>
                                          <p:attrName>style.visibility</p:attrName>
                                        </p:attrNameLst>
                                      </p:cBhvr>
                                      <p:to>
                                        <p:strVal val="visible"/>
                                      </p:to>
                                    </p:set>
                                    <p:animEffect filter="fade" transition="in">
                                      <p:cBhvr>
                                        <p:cTn dur="500"/>
                                        <p:tgtEl>
                                          <p:spTgt spid="416">
                                            <p:txEl>
                                              <p:pRg end="3" st="3"/>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416">
                                            <p:txEl>
                                              <p:pRg end="4" st="4"/>
                                            </p:txEl>
                                          </p:spTgt>
                                        </p:tgtEl>
                                        <p:attrNameLst>
                                          <p:attrName>style.visibility</p:attrName>
                                        </p:attrNameLst>
                                      </p:cBhvr>
                                      <p:to>
                                        <p:strVal val="visible"/>
                                      </p:to>
                                    </p:set>
                                    <p:animEffect filter="fade" transition="in">
                                      <p:cBhvr>
                                        <p:cTn dur="500"/>
                                        <p:tgtEl>
                                          <p:spTgt spid="416">
                                            <p:txEl>
                                              <p:pRg end="4" st="4"/>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416">
                                            <p:txEl>
                                              <p:pRg end="5" st="5"/>
                                            </p:txEl>
                                          </p:spTgt>
                                        </p:tgtEl>
                                        <p:attrNameLst>
                                          <p:attrName>style.visibility</p:attrName>
                                        </p:attrNameLst>
                                      </p:cBhvr>
                                      <p:to>
                                        <p:strVal val="visible"/>
                                      </p:to>
                                    </p:set>
                                    <p:animEffect filter="fade" transition="in">
                                      <p:cBhvr>
                                        <p:cTn dur="500"/>
                                        <p:tgtEl>
                                          <p:spTgt spid="416">
                                            <p:txEl>
                                              <p:pRg end="5" st="5"/>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416">
                                            <p:txEl>
                                              <p:pRg end="6" st="6"/>
                                            </p:txEl>
                                          </p:spTgt>
                                        </p:tgtEl>
                                        <p:attrNameLst>
                                          <p:attrName>style.visibility</p:attrName>
                                        </p:attrNameLst>
                                      </p:cBhvr>
                                      <p:to>
                                        <p:strVal val="visible"/>
                                      </p:to>
                                    </p:set>
                                    <p:animEffect filter="fade" transition="in">
                                      <p:cBhvr>
                                        <p:cTn dur="500"/>
                                        <p:tgtEl>
                                          <p:spTgt spid="416">
                                            <p:txEl>
                                              <p:pRg end="6" st="6"/>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416">
                                            <p:txEl>
                                              <p:pRg end="7" st="7"/>
                                            </p:txEl>
                                          </p:spTgt>
                                        </p:tgtEl>
                                        <p:attrNameLst>
                                          <p:attrName>style.visibility</p:attrName>
                                        </p:attrNameLst>
                                      </p:cBhvr>
                                      <p:to>
                                        <p:strVal val="visible"/>
                                      </p:to>
                                    </p:set>
                                    <p:animEffect filter="fade" transition="in">
                                      <p:cBhvr>
                                        <p:cTn dur="500"/>
                                        <p:tgtEl>
                                          <p:spTgt spid="416">
                                            <p:txEl>
                                              <p:pRg end="7" st="7"/>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416">
                                            <p:txEl>
                                              <p:pRg end="8" st="8"/>
                                            </p:txEl>
                                          </p:spTgt>
                                        </p:tgtEl>
                                        <p:attrNameLst>
                                          <p:attrName>style.visibility</p:attrName>
                                        </p:attrNameLst>
                                      </p:cBhvr>
                                      <p:to>
                                        <p:strVal val="visible"/>
                                      </p:to>
                                    </p:set>
                                    <p:animEffect filter="fade" transition="in">
                                      <p:cBhvr>
                                        <p:cTn dur="500"/>
                                        <p:tgtEl>
                                          <p:spTgt spid="41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0" st="0"/>
                                            </p:txEl>
                                          </p:spTgt>
                                        </p:tgtEl>
                                        <p:attrNameLst>
                                          <p:attrName>style.visibility</p:attrName>
                                        </p:attrNameLst>
                                      </p:cBhvr>
                                      <p:to>
                                        <p:strVal val="visible"/>
                                      </p:to>
                                    </p:set>
                                    <p:animEffect filter="fade" transition="in">
                                      <p:cBhvr>
                                        <p:cTn dur="500"/>
                                        <p:tgtEl>
                                          <p:spTgt spid="4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1" st="1"/>
                                            </p:txEl>
                                          </p:spTgt>
                                        </p:tgtEl>
                                        <p:attrNameLst>
                                          <p:attrName>style.visibility</p:attrName>
                                        </p:attrNameLst>
                                      </p:cBhvr>
                                      <p:to>
                                        <p:strVal val="visible"/>
                                      </p:to>
                                    </p:set>
                                    <p:animEffect filter="fade" transition="in">
                                      <p:cBhvr>
                                        <p:cTn dur="500"/>
                                        <p:tgtEl>
                                          <p:spTgt spid="4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2" st="2"/>
                                            </p:txEl>
                                          </p:spTgt>
                                        </p:tgtEl>
                                        <p:attrNameLst>
                                          <p:attrName>style.visibility</p:attrName>
                                        </p:attrNameLst>
                                      </p:cBhvr>
                                      <p:to>
                                        <p:strVal val="visible"/>
                                      </p:to>
                                    </p:set>
                                    <p:animEffect filter="fade" transition="in">
                                      <p:cBhvr>
                                        <p:cTn dur="500"/>
                                        <p:tgtEl>
                                          <p:spTgt spid="4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3" st="3"/>
                                            </p:txEl>
                                          </p:spTgt>
                                        </p:tgtEl>
                                        <p:attrNameLst>
                                          <p:attrName>style.visibility</p:attrName>
                                        </p:attrNameLst>
                                      </p:cBhvr>
                                      <p:to>
                                        <p:strVal val="visible"/>
                                      </p:to>
                                    </p:set>
                                    <p:animEffect filter="fade" transition="in">
                                      <p:cBhvr>
                                        <p:cTn dur="500"/>
                                        <p:tgtEl>
                                          <p:spTgt spid="4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4" st="4"/>
                                            </p:txEl>
                                          </p:spTgt>
                                        </p:tgtEl>
                                        <p:attrNameLst>
                                          <p:attrName>style.visibility</p:attrName>
                                        </p:attrNameLst>
                                      </p:cBhvr>
                                      <p:to>
                                        <p:strVal val="visible"/>
                                      </p:to>
                                    </p:set>
                                    <p:animEffect filter="fade" transition="in">
                                      <p:cBhvr>
                                        <p:cTn dur="500"/>
                                        <p:tgtEl>
                                          <p:spTgt spid="4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5" st="5"/>
                                            </p:txEl>
                                          </p:spTgt>
                                        </p:tgtEl>
                                        <p:attrNameLst>
                                          <p:attrName>style.visibility</p:attrName>
                                        </p:attrNameLst>
                                      </p:cBhvr>
                                      <p:to>
                                        <p:strVal val="visible"/>
                                      </p:to>
                                    </p:set>
                                    <p:animEffect filter="fade" transition="in">
                                      <p:cBhvr>
                                        <p:cTn dur="500"/>
                                        <p:tgtEl>
                                          <p:spTgt spid="4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6" st="6"/>
                                            </p:txEl>
                                          </p:spTgt>
                                        </p:tgtEl>
                                        <p:attrNameLst>
                                          <p:attrName>style.visibility</p:attrName>
                                        </p:attrNameLst>
                                      </p:cBhvr>
                                      <p:to>
                                        <p:strVal val="visible"/>
                                      </p:to>
                                    </p:set>
                                    <p:animEffect filter="fade" transition="in">
                                      <p:cBhvr>
                                        <p:cTn dur="500"/>
                                        <p:tgtEl>
                                          <p:spTgt spid="4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7" st="7"/>
                                            </p:txEl>
                                          </p:spTgt>
                                        </p:tgtEl>
                                        <p:attrNameLst>
                                          <p:attrName>style.visibility</p:attrName>
                                        </p:attrNameLst>
                                      </p:cBhvr>
                                      <p:to>
                                        <p:strVal val="visible"/>
                                      </p:to>
                                    </p:set>
                                    <p:animEffect filter="fade" transition="in">
                                      <p:cBhvr>
                                        <p:cTn dur="500"/>
                                        <p:tgtEl>
                                          <p:spTgt spid="4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17">
                                            <p:txEl>
                                              <p:pRg end="8" st="8"/>
                                            </p:txEl>
                                          </p:spTgt>
                                        </p:tgtEl>
                                        <p:attrNameLst>
                                          <p:attrName>style.visibility</p:attrName>
                                        </p:attrNameLst>
                                      </p:cBhvr>
                                      <p:to>
                                        <p:strVal val="visible"/>
                                      </p:to>
                                    </p:set>
                                    <p:animEffect filter="fade" transition="in">
                                      <p:cBhvr>
                                        <p:cTn dur="500"/>
                                        <p:tgtEl>
                                          <p:spTgt spid="417">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426" name="Shape 426"/>
        <p:cNvGrpSpPr/>
        <p:nvPr/>
      </p:nvGrpSpPr>
      <p:grpSpPr>
        <a:xfrm>
          <a:off x="0" y="0"/>
          <a:ext cx="0" cy="0"/>
          <a:chOff x="0" y="0"/>
          <a:chExt cx="0" cy="0"/>
        </a:xfrm>
      </p:grpSpPr>
      <p:sp>
        <p:nvSpPr>
          <p:cNvPr id="427" name="Google Shape;427;p20"/>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28" name="Google Shape;428;p20"/>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29" name="Google Shape;429;p20"/>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430" name="Google Shape;430;p20"/>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31" name="Google Shape;431;p20"/>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32" name="Google Shape;432;p20"/>
          <p:cNvSpPr txBox="1"/>
          <p:nvPr>
            <p:ph idx="2" type="body"/>
          </p:nvPr>
        </p:nvSpPr>
        <p:spPr>
          <a:xfrm>
            <a:off x="467188" y="1419622"/>
            <a:ext cx="8172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33" name="Google Shape;433;p20"/>
          <p:cNvSpPr txBox="1"/>
          <p:nvPr>
            <p:ph idx="3" type="body"/>
          </p:nvPr>
        </p:nvSpPr>
        <p:spPr>
          <a:xfrm>
            <a:off x="467188" y="1743658"/>
            <a:ext cx="8172600" cy="1152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34" name="Google Shape;434;p20"/>
          <p:cNvSpPr txBox="1"/>
          <p:nvPr>
            <p:ph idx="4" type="body"/>
          </p:nvPr>
        </p:nvSpPr>
        <p:spPr>
          <a:xfrm>
            <a:off x="468080" y="3039802"/>
            <a:ext cx="8172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35" name="Google Shape;435;p20"/>
          <p:cNvSpPr txBox="1"/>
          <p:nvPr>
            <p:ph idx="5" type="body"/>
          </p:nvPr>
        </p:nvSpPr>
        <p:spPr>
          <a:xfrm>
            <a:off x="468080" y="3363838"/>
            <a:ext cx="8172600" cy="1152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1" st="1"/>
                                            </p:txEl>
                                          </p:spTgt>
                                        </p:tgtEl>
                                        <p:attrNameLst>
                                          <p:attrName>style.visibility</p:attrName>
                                        </p:attrNameLst>
                                      </p:cBhvr>
                                      <p:to>
                                        <p:strVal val="visible"/>
                                      </p:to>
                                    </p:set>
                                    <p:animEffect filter="fade" transition="in">
                                      <p:cBhvr>
                                        <p:cTn dur="500"/>
                                        <p:tgtEl>
                                          <p:spTgt spid="43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2" st="2"/>
                                            </p:txEl>
                                          </p:spTgt>
                                        </p:tgtEl>
                                        <p:attrNameLst>
                                          <p:attrName>style.visibility</p:attrName>
                                        </p:attrNameLst>
                                      </p:cBhvr>
                                      <p:to>
                                        <p:strVal val="visible"/>
                                      </p:to>
                                    </p:set>
                                    <p:animEffect filter="fade" transition="in">
                                      <p:cBhvr>
                                        <p:cTn dur="500"/>
                                        <p:tgtEl>
                                          <p:spTgt spid="43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3" st="3"/>
                                            </p:txEl>
                                          </p:spTgt>
                                        </p:tgtEl>
                                        <p:attrNameLst>
                                          <p:attrName>style.visibility</p:attrName>
                                        </p:attrNameLst>
                                      </p:cBhvr>
                                      <p:to>
                                        <p:strVal val="visible"/>
                                      </p:to>
                                    </p:set>
                                    <p:animEffect filter="fade" transition="in">
                                      <p:cBhvr>
                                        <p:cTn dur="500"/>
                                        <p:tgtEl>
                                          <p:spTgt spid="43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4" st="4"/>
                                            </p:txEl>
                                          </p:spTgt>
                                        </p:tgtEl>
                                        <p:attrNameLst>
                                          <p:attrName>style.visibility</p:attrName>
                                        </p:attrNameLst>
                                      </p:cBhvr>
                                      <p:to>
                                        <p:strVal val="visible"/>
                                      </p:to>
                                    </p:set>
                                    <p:animEffect filter="fade" transition="in">
                                      <p:cBhvr>
                                        <p:cTn dur="500"/>
                                        <p:tgtEl>
                                          <p:spTgt spid="43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5" st="5"/>
                                            </p:txEl>
                                          </p:spTgt>
                                        </p:tgtEl>
                                        <p:attrNameLst>
                                          <p:attrName>style.visibility</p:attrName>
                                        </p:attrNameLst>
                                      </p:cBhvr>
                                      <p:to>
                                        <p:strVal val="visible"/>
                                      </p:to>
                                    </p:set>
                                    <p:animEffect filter="fade" transition="in">
                                      <p:cBhvr>
                                        <p:cTn dur="500"/>
                                        <p:tgtEl>
                                          <p:spTgt spid="43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6" st="6"/>
                                            </p:txEl>
                                          </p:spTgt>
                                        </p:tgtEl>
                                        <p:attrNameLst>
                                          <p:attrName>style.visibility</p:attrName>
                                        </p:attrNameLst>
                                      </p:cBhvr>
                                      <p:to>
                                        <p:strVal val="visible"/>
                                      </p:to>
                                    </p:set>
                                    <p:animEffect filter="fade" transition="in">
                                      <p:cBhvr>
                                        <p:cTn dur="500"/>
                                        <p:tgtEl>
                                          <p:spTgt spid="43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7" st="7"/>
                                            </p:txEl>
                                          </p:spTgt>
                                        </p:tgtEl>
                                        <p:attrNameLst>
                                          <p:attrName>style.visibility</p:attrName>
                                        </p:attrNameLst>
                                      </p:cBhvr>
                                      <p:to>
                                        <p:strVal val="visible"/>
                                      </p:to>
                                    </p:set>
                                    <p:animEffect filter="fade" transition="in">
                                      <p:cBhvr>
                                        <p:cTn dur="500"/>
                                        <p:tgtEl>
                                          <p:spTgt spid="43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31">
                                            <p:txEl>
                                              <p:pRg end="8" st="8"/>
                                            </p:txEl>
                                          </p:spTgt>
                                        </p:tgtEl>
                                        <p:attrNameLst>
                                          <p:attrName>style.visibility</p:attrName>
                                        </p:attrNameLst>
                                      </p:cBhvr>
                                      <p:to>
                                        <p:strVal val="visible"/>
                                      </p:to>
                                    </p:set>
                                    <p:animEffect filter="fade" transition="in">
                                      <p:cBhvr>
                                        <p:cTn dur="500"/>
                                        <p:tgtEl>
                                          <p:spTgt spid="431">
                                            <p:txEl>
                                              <p:pRg end="8" st="8"/>
                                            </p:txEl>
                                          </p:spTgt>
                                        </p:tgtEl>
                                      </p:cBhvr>
                                    </p:animEffect>
                                  </p:childTnLst>
                                </p:cTn>
                              </p:par>
                            </p:childTnLst>
                          </p:cTn>
                        </p:par>
                        <p:par>
                          <p:cTn fill="hold">
                            <p:stCondLst>
                              <p:cond delay="500"/>
                            </p:stCondLst>
                            <p:childTnLst>
                              <p:par>
                                <p:cTn fill="hold" nodeType="afterEffect" presetClass="entr" presetID="2" presetSubtype="2">
                                  <p:stCondLst>
                                    <p:cond delay="250"/>
                                  </p:stCondLst>
                                  <p:childTnLst>
                                    <p:set>
                                      <p:cBhvr>
                                        <p:cTn dur="1" fill="hold">
                                          <p:stCondLst>
                                            <p:cond delay="0"/>
                                          </p:stCondLst>
                                        </p:cTn>
                                        <p:tgtEl>
                                          <p:spTgt spid="432">
                                            <p:txEl>
                                              <p:pRg end="0" st="0"/>
                                            </p:txEl>
                                          </p:spTgt>
                                        </p:tgtEl>
                                        <p:attrNameLst>
                                          <p:attrName>style.visibility</p:attrName>
                                        </p:attrNameLst>
                                      </p:cBhvr>
                                      <p:to>
                                        <p:strVal val="visible"/>
                                      </p:to>
                                    </p:set>
                                    <p:anim calcmode="lin" valueType="num">
                                      <p:cBhvr additive="base">
                                        <p:cTn dur="500"/>
                                        <p:tgtEl>
                                          <p:spTgt spid="43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432">
                                            <p:txEl>
                                              <p:pRg end="1" st="1"/>
                                            </p:txEl>
                                          </p:spTgt>
                                        </p:tgtEl>
                                        <p:attrNameLst>
                                          <p:attrName>style.visibility</p:attrName>
                                        </p:attrNameLst>
                                      </p:cBhvr>
                                      <p:to>
                                        <p:strVal val="visible"/>
                                      </p:to>
                                    </p:set>
                                    <p:anim calcmode="lin" valueType="num">
                                      <p:cBhvr additive="base">
                                        <p:cTn dur="500"/>
                                        <p:tgtEl>
                                          <p:spTgt spid="43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432">
                                            <p:txEl>
                                              <p:pRg end="2" st="2"/>
                                            </p:txEl>
                                          </p:spTgt>
                                        </p:tgtEl>
                                        <p:attrNameLst>
                                          <p:attrName>style.visibility</p:attrName>
                                        </p:attrNameLst>
                                      </p:cBhvr>
                                      <p:to>
                                        <p:strVal val="visible"/>
                                      </p:to>
                                    </p:set>
                                    <p:anim calcmode="lin" valueType="num">
                                      <p:cBhvr additive="base">
                                        <p:cTn dur="500"/>
                                        <p:tgtEl>
                                          <p:spTgt spid="43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432">
                                            <p:txEl>
                                              <p:pRg end="3" st="3"/>
                                            </p:txEl>
                                          </p:spTgt>
                                        </p:tgtEl>
                                        <p:attrNameLst>
                                          <p:attrName>style.visibility</p:attrName>
                                        </p:attrNameLst>
                                      </p:cBhvr>
                                      <p:to>
                                        <p:strVal val="visible"/>
                                      </p:to>
                                    </p:set>
                                    <p:anim calcmode="lin" valueType="num">
                                      <p:cBhvr additive="base">
                                        <p:cTn dur="500"/>
                                        <p:tgtEl>
                                          <p:spTgt spid="43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432">
                                            <p:txEl>
                                              <p:pRg end="4" st="4"/>
                                            </p:txEl>
                                          </p:spTgt>
                                        </p:tgtEl>
                                        <p:attrNameLst>
                                          <p:attrName>style.visibility</p:attrName>
                                        </p:attrNameLst>
                                      </p:cBhvr>
                                      <p:to>
                                        <p:strVal val="visible"/>
                                      </p:to>
                                    </p:set>
                                    <p:anim calcmode="lin" valueType="num">
                                      <p:cBhvr additive="base">
                                        <p:cTn dur="500"/>
                                        <p:tgtEl>
                                          <p:spTgt spid="43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432">
                                            <p:txEl>
                                              <p:pRg end="5" st="5"/>
                                            </p:txEl>
                                          </p:spTgt>
                                        </p:tgtEl>
                                        <p:attrNameLst>
                                          <p:attrName>style.visibility</p:attrName>
                                        </p:attrNameLst>
                                      </p:cBhvr>
                                      <p:to>
                                        <p:strVal val="visible"/>
                                      </p:to>
                                    </p:set>
                                    <p:anim calcmode="lin" valueType="num">
                                      <p:cBhvr additive="base">
                                        <p:cTn dur="500"/>
                                        <p:tgtEl>
                                          <p:spTgt spid="43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432">
                                            <p:txEl>
                                              <p:pRg end="6" st="6"/>
                                            </p:txEl>
                                          </p:spTgt>
                                        </p:tgtEl>
                                        <p:attrNameLst>
                                          <p:attrName>style.visibility</p:attrName>
                                        </p:attrNameLst>
                                      </p:cBhvr>
                                      <p:to>
                                        <p:strVal val="visible"/>
                                      </p:to>
                                    </p:set>
                                    <p:anim calcmode="lin" valueType="num">
                                      <p:cBhvr additive="base">
                                        <p:cTn dur="500"/>
                                        <p:tgtEl>
                                          <p:spTgt spid="43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432">
                                            <p:txEl>
                                              <p:pRg end="7" st="7"/>
                                            </p:txEl>
                                          </p:spTgt>
                                        </p:tgtEl>
                                        <p:attrNameLst>
                                          <p:attrName>style.visibility</p:attrName>
                                        </p:attrNameLst>
                                      </p:cBhvr>
                                      <p:to>
                                        <p:strVal val="visible"/>
                                      </p:to>
                                    </p:set>
                                    <p:anim calcmode="lin" valueType="num">
                                      <p:cBhvr additive="base">
                                        <p:cTn dur="500"/>
                                        <p:tgtEl>
                                          <p:spTgt spid="43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432">
                                            <p:txEl>
                                              <p:pRg end="8" st="8"/>
                                            </p:txEl>
                                          </p:spTgt>
                                        </p:tgtEl>
                                        <p:attrNameLst>
                                          <p:attrName>style.visibility</p:attrName>
                                        </p:attrNameLst>
                                      </p:cBhvr>
                                      <p:to>
                                        <p:strVal val="visible"/>
                                      </p:to>
                                    </p:set>
                                    <p:anim calcmode="lin" valueType="num">
                                      <p:cBhvr additive="base">
                                        <p:cTn dur="500"/>
                                        <p:tgtEl>
                                          <p:spTgt spid="43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0" st="0"/>
                                            </p:txEl>
                                          </p:spTgt>
                                        </p:tgtEl>
                                        <p:attrNameLst>
                                          <p:attrName>style.visibility</p:attrName>
                                        </p:attrNameLst>
                                      </p:cBhvr>
                                      <p:to>
                                        <p:strVal val="visible"/>
                                      </p:to>
                                    </p:set>
                                    <p:anim calcmode="lin" valueType="num">
                                      <p:cBhvr additive="base">
                                        <p:cTn dur="500"/>
                                        <p:tgtEl>
                                          <p:spTgt spid="43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1" st="1"/>
                                            </p:txEl>
                                          </p:spTgt>
                                        </p:tgtEl>
                                        <p:attrNameLst>
                                          <p:attrName>style.visibility</p:attrName>
                                        </p:attrNameLst>
                                      </p:cBhvr>
                                      <p:to>
                                        <p:strVal val="visible"/>
                                      </p:to>
                                    </p:set>
                                    <p:anim calcmode="lin" valueType="num">
                                      <p:cBhvr additive="base">
                                        <p:cTn dur="500"/>
                                        <p:tgtEl>
                                          <p:spTgt spid="43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2" st="2"/>
                                            </p:txEl>
                                          </p:spTgt>
                                        </p:tgtEl>
                                        <p:attrNameLst>
                                          <p:attrName>style.visibility</p:attrName>
                                        </p:attrNameLst>
                                      </p:cBhvr>
                                      <p:to>
                                        <p:strVal val="visible"/>
                                      </p:to>
                                    </p:set>
                                    <p:anim calcmode="lin" valueType="num">
                                      <p:cBhvr additive="base">
                                        <p:cTn dur="500"/>
                                        <p:tgtEl>
                                          <p:spTgt spid="43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3" st="3"/>
                                            </p:txEl>
                                          </p:spTgt>
                                        </p:tgtEl>
                                        <p:attrNameLst>
                                          <p:attrName>style.visibility</p:attrName>
                                        </p:attrNameLst>
                                      </p:cBhvr>
                                      <p:to>
                                        <p:strVal val="visible"/>
                                      </p:to>
                                    </p:set>
                                    <p:anim calcmode="lin" valueType="num">
                                      <p:cBhvr additive="base">
                                        <p:cTn dur="500"/>
                                        <p:tgtEl>
                                          <p:spTgt spid="43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4" st="4"/>
                                            </p:txEl>
                                          </p:spTgt>
                                        </p:tgtEl>
                                        <p:attrNameLst>
                                          <p:attrName>style.visibility</p:attrName>
                                        </p:attrNameLst>
                                      </p:cBhvr>
                                      <p:to>
                                        <p:strVal val="visible"/>
                                      </p:to>
                                    </p:set>
                                    <p:anim calcmode="lin" valueType="num">
                                      <p:cBhvr additive="base">
                                        <p:cTn dur="500"/>
                                        <p:tgtEl>
                                          <p:spTgt spid="43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5" st="5"/>
                                            </p:txEl>
                                          </p:spTgt>
                                        </p:tgtEl>
                                        <p:attrNameLst>
                                          <p:attrName>style.visibility</p:attrName>
                                        </p:attrNameLst>
                                      </p:cBhvr>
                                      <p:to>
                                        <p:strVal val="visible"/>
                                      </p:to>
                                    </p:set>
                                    <p:anim calcmode="lin" valueType="num">
                                      <p:cBhvr additive="base">
                                        <p:cTn dur="500"/>
                                        <p:tgtEl>
                                          <p:spTgt spid="43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6" st="6"/>
                                            </p:txEl>
                                          </p:spTgt>
                                        </p:tgtEl>
                                        <p:attrNameLst>
                                          <p:attrName>style.visibility</p:attrName>
                                        </p:attrNameLst>
                                      </p:cBhvr>
                                      <p:to>
                                        <p:strVal val="visible"/>
                                      </p:to>
                                    </p:set>
                                    <p:anim calcmode="lin" valueType="num">
                                      <p:cBhvr additive="base">
                                        <p:cTn dur="500"/>
                                        <p:tgtEl>
                                          <p:spTgt spid="43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7" st="7"/>
                                            </p:txEl>
                                          </p:spTgt>
                                        </p:tgtEl>
                                        <p:attrNameLst>
                                          <p:attrName>style.visibility</p:attrName>
                                        </p:attrNameLst>
                                      </p:cBhvr>
                                      <p:to>
                                        <p:strVal val="visible"/>
                                      </p:to>
                                    </p:set>
                                    <p:anim calcmode="lin" valueType="num">
                                      <p:cBhvr additive="base">
                                        <p:cTn dur="500"/>
                                        <p:tgtEl>
                                          <p:spTgt spid="43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3">
                                            <p:txEl>
                                              <p:pRg end="8" st="8"/>
                                            </p:txEl>
                                          </p:spTgt>
                                        </p:tgtEl>
                                        <p:attrNameLst>
                                          <p:attrName>style.visibility</p:attrName>
                                        </p:attrNameLst>
                                      </p:cBhvr>
                                      <p:to>
                                        <p:strVal val="visible"/>
                                      </p:to>
                                    </p:set>
                                    <p:anim calcmode="lin" valueType="num">
                                      <p:cBhvr additive="base">
                                        <p:cTn dur="500"/>
                                        <p:tgtEl>
                                          <p:spTgt spid="433">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434">
                                            <p:txEl>
                                              <p:pRg end="0" st="0"/>
                                            </p:txEl>
                                          </p:spTgt>
                                        </p:tgtEl>
                                        <p:attrNameLst>
                                          <p:attrName>style.visibility</p:attrName>
                                        </p:attrNameLst>
                                      </p:cBhvr>
                                      <p:to>
                                        <p:strVal val="visible"/>
                                      </p:to>
                                    </p:set>
                                    <p:anim calcmode="lin" valueType="num">
                                      <p:cBhvr additive="base">
                                        <p:cTn dur="500"/>
                                        <p:tgtEl>
                                          <p:spTgt spid="43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2">
                                  <p:stCondLst>
                                    <p:cond delay="250"/>
                                  </p:stCondLst>
                                  <p:childTnLst>
                                    <p:set>
                                      <p:cBhvr>
                                        <p:cTn dur="1" fill="hold">
                                          <p:stCondLst>
                                            <p:cond delay="0"/>
                                          </p:stCondLst>
                                        </p:cTn>
                                        <p:tgtEl>
                                          <p:spTgt spid="434">
                                            <p:txEl>
                                              <p:pRg end="1" st="1"/>
                                            </p:txEl>
                                          </p:spTgt>
                                        </p:tgtEl>
                                        <p:attrNameLst>
                                          <p:attrName>style.visibility</p:attrName>
                                        </p:attrNameLst>
                                      </p:cBhvr>
                                      <p:to>
                                        <p:strVal val="visible"/>
                                      </p:to>
                                    </p:set>
                                    <p:anim calcmode="lin" valueType="num">
                                      <p:cBhvr additive="base">
                                        <p:cTn dur="500"/>
                                        <p:tgtEl>
                                          <p:spTgt spid="43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250"/>
                                  </p:stCondLst>
                                  <p:childTnLst>
                                    <p:set>
                                      <p:cBhvr>
                                        <p:cTn dur="1" fill="hold">
                                          <p:stCondLst>
                                            <p:cond delay="0"/>
                                          </p:stCondLst>
                                        </p:cTn>
                                        <p:tgtEl>
                                          <p:spTgt spid="434">
                                            <p:txEl>
                                              <p:pRg end="2" st="2"/>
                                            </p:txEl>
                                          </p:spTgt>
                                        </p:tgtEl>
                                        <p:attrNameLst>
                                          <p:attrName>style.visibility</p:attrName>
                                        </p:attrNameLst>
                                      </p:cBhvr>
                                      <p:to>
                                        <p:strVal val="visible"/>
                                      </p:to>
                                    </p:set>
                                    <p:anim calcmode="lin" valueType="num">
                                      <p:cBhvr additive="base">
                                        <p:cTn dur="500"/>
                                        <p:tgtEl>
                                          <p:spTgt spid="43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250"/>
                                  </p:stCondLst>
                                  <p:childTnLst>
                                    <p:set>
                                      <p:cBhvr>
                                        <p:cTn dur="1" fill="hold">
                                          <p:stCondLst>
                                            <p:cond delay="0"/>
                                          </p:stCondLst>
                                        </p:cTn>
                                        <p:tgtEl>
                                          <p:spTgt spid="434">
                                            <p:txEl>
                                              <p:pRg end="3" st="3"/>
                                            </p:txEl>
                                          </p:spTgt>
                                        </p:tgtEl>
                                        <p:attrNameLst>
                                          <p:attrName>style.visibility</p:attrName>
                                        </p:attrNameLst>
                                      </p:cBhvr>
                                      <p:to>
                                        <p:strVal val="visible"/>
                                      </p:to>
                                    </p:set>
                                    <p:anim calcmode="lin" valueType="num">
                                      <p:cBhvr additive="base">
                                        <p:cTn dur="500"/>
                                        <p:tgtEl>
                                          <p:spTgt spid="43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250"/>
                                  </p:stCondLst>
                                  <p:childTnLst>
                                    <p:set>
                                      <p:cBhvr>
                                        <p:cTn dur="1" fill="hold">
                                          <p:stCondLst>
                                            <p:cond delay="0"/>
                                          </p:stCondLst>
                                        </p:cTn>
                                        <p:tgtEl>
                                          <p:spTgt spid="434">
                                            <p:txEl>
                                              <p:pRg end="4" st="4"/>
                                            </p:txEl>
                                          </p:spTgt>
                                        </p:tgtEl>
                                        <p:attrNameLst>
                                          <p:attrName>style.visibility</p:attrName>
                                        </p:attrNameLst>
                                      </p:cBhvr>
                                      <p:to>
                                        <p:strVal val="visible"/>
                                      </p:to>
                                    </p:set>
                                    <p:anim calcmode="lin" valueType="num">
                                      <p:cBhvr additive="base">
                                        <p:cTn dur="500"/>
                                        <p:tgtEl>
                                          <p:spTgt spid="434">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434">
                                            <p:txEl>
                                              <p:pRg end="5" st="5"/>
                                            </p:txEl>
                                          </p:spTgt>
                                        </p:tgtEl>
                                        <p:attrNameLst>
                                          <p:attrName>style.visibility</p:attrName>
                                        </p:attrNameLst>
                                      </p:cBhvr>
                                      <p:to>
                                        <p:strVal val="visible"/>
                                      </p:to>
                                    </p:set>
                                    <p:anim calcmode="lin" valueType="num">
                                      <p:cBhvr additive="base">
                                        <p:cTn dur="500"/>
                                        <p:tgtEl>
                                          <p:spTgt spid="434">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434">
                                            <p:txEl>
                                              <p:pRg end="6" st="6"/>
                                            </p:txEl>
                                          </p:spTgt>
                                        </p:tgtEl>
                                        <p:attrNameLst>
                                          <p:attrName>style.visibility</p:attrName>
                                        </p:attrNameLst>
                                      </p:cBhvr>
                                      <p:to>
                                        <p:strVal val="visible"/>
                                      </p:to>
                                    </p:set>
                                    <p:anim calcmode="lin" valueType="num">
                                      <p:cBhvr additive="base">
                                        <p:cTn dur="500"/>
                                        <p:tgtEl>
                                          <p:spTgt spid="434">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434">
                                            <p:txEl>
                                              <p:pRg end="7" st="7"/>
                                            </p:txEl>
                                          </p:spTgt>
                                        </p:tgtEl>
                                        <p:attrNameLst>
                                          <p:attrName>style.visibility</p:attrName>
                                        </p:attrNameLst>
                                      </p:cBhvr>
                                      <p:to>
                                        <p:strVal val="visible"/>
                                      </p:to>
                                    </p:set>
                                    <p:anim calcmode="lin" valueType="num">
                                      <p:cBhvr additive="base">
                                        <p:cTn dur="500"/>
                                        <p:tgtEl>
                                          <p:spTgt spid="434">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434">
                                            <p:txEl>
                                              <p:pRg end="8" st="8"/>
                                            </p:txEl>
                                          </p:spTgt>
                                        </p:tgtEl>
                                        <p:attrNameLst>
                                          <p:attrName>style.visibility</p:attrName>
                                        </p:attrNameLst>
                                      </p:cBhvr>
                                      <p:to>
                                        <p:strVal val="visible"/>
                                      </p:to>
                                    </p:set>
                                    <p:anim calcmode="lin" valueType="num">
                                      <p:cBhvr additive="base">
                                        <p:cTn dur="500"/>
                                        <p:tgtEl>
                                          <p:spTgt spid="434">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0" st="0"/>
                                            </p:txEl>
                                          </p:spTgt>
                                        </p:tgtEl>
                                        <p:attrNameLst>
                                          <p:attrName>style.visibility</p:attrName>
                                        </p:attrNameLst>
                                      </p:cBhvr>
                                      <p:to>
                                        <p:strVal val="visible"/>
                                      </p:to>
                                    </p:set>
                                    <p:anim calcmode="lin" valueType="num">
                                      <p:cBhvr additive="base">
                                        <p:cTn dur="500"/>
                                        <p:tgtEl>
                                          <p:spTgt spid="43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1" st="1"/>
                                            </p:txEl>
                                          </p:spTgt>
                                        </p:tgtEl>
                                        <p:attrNameLst>
                                          <p:attrName>style.visibility</p:attrName>
                                        </p:attrNameLst>
                                      </p:cBhvr>
                                      <p:to>
                                        <p:strVal val="visible"/>
                                      </p:to>
                                    </p:set>
                                    <p:anim calcmode="lin" valueType="num">
                                      <p:cBhvr additive="base">
                                        <p:cTn dur="500"/>
                                        <p:tgtEl>
                                          <p:spTgt spid="43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2" st="2"/>
                                            </p:txEl>
                                          </p:spTgt>
                                        </p:tgtEl>
                                        <p:attrNameLst>
                                          <p:attrName>style.visibility</p:attrName>
                                        </p:attrNameLst>
                                      </p:cBhvr>
                                      <p:to>
                                        <p:strVal val="visible"/>
                                      </p:to>
                                    </p:set>
                                    <p:anim calcmode="lin" valueType="num">
                                      <p:cBhvr additive="base">
                                        <p:cTn dur="500"/>
                                        <p:tgtEl>
                                          <p:spTgt spid="43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3" st="3"/>
                                            </p:txEl>
                                          </p:spTgt>
                                        </p:tgtEl>
                                        <p:attrNameLst>
                                          <p:attrName>style.visibility</p:attrName>
                                        </p:attrNameLst>
                                      </p:cBhvr>
                                      <p:to>
                                        <p:strVal val="visible"/>
                                      </p:to>
                                    </p:set>
                                    <p:anim calcmode="lin" valueType="num">
                                      <p:cBhvr additive="base">
                                        <p:cTn dur="500"/>
                                        <p:tgtEl>
                                          <p:spTgt spid="43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4" st="4"/>
                                            </p:txEl>
                                          </p:spTgt>
                                        </p:tgtEl>
                                        <p:attrNameLst>
                                          <p:attrName>style.visibility</p:attrName>
                                        </p:attrNameLst>
                                      </p:cBhvr>
                                      <p:to>
                                        <p:strVal val="visible"/>
                                      </p:to>
                                    </p:set>
                                    <p:anim calcmode="lin" valueType="num">
                                      <p:cBhvr additive="base">
                                        <p:cTn dur="500"/>
                                        <p:tgtEl>
                                          <p:spTgt spid="43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5" st="5"/>
                                            </p:txEl>
                                          </p:spTgt>
                                        </p:tgtEl>
                                        <p:attrNameLst>
                                          <p:attrName>style.visibility</p:attrName>
                                        </p:attrNameLst>
                                      </p:cBhvr>
                                      <p:to>
                                        <p:strVal val="visible"/>
                                      </p:to>
                                    </p:set>
                                    <p:anim calcmode="lin" valueType="num">
                                      <p:cBhvr additive="base">
                                        <p:cTn dur="500"/>
                                        <p:tgtEl>
                                          <p:spTgt spid="43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6" st="6"/>
                                            </p:txEl>
                                          </p:spTgt>
                                        </p:tgtEl>
                                        <p:attrNameLst>
                                          <p:attrName>style.visibility</p:attrName>
                                        </p:attrNameLst>
                                      </p:cBhvr>
                                      <p:to>
                                        <p:strVal val="visible"/>
                                      </p:to>
                                    </p:set>
                                    <p:anim calcmode="lin" valueType="num">
                                      <p:cBhvr additive="base">
                                        <p:cTn dur="500"/>
                                        <p:tgtEl>
                                          <p:spTgt spid="43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7" st="7"/>
                                            </p:txEl>
                                          </p:spTgt>
                                        </p:tgtEl>
                                        <p:attrNameLst>
                                          <p:attrName>style.visibility</p:attrName>
                                        </p:attrNameLst>
                                      </p:cBhvr>
                                      <p:to>
                                        <p:strVal val="visible"/>
                                      </p:to>
                                    </p:set>
                                    <p:anim calcmode="lin" valueType="num">
                                      <p:cBhvr additive="base">
                                        <p:cTn dur="500"/>
                                        <p:tgtEl>
                                          <p:spTgt spid="43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435">
                                            <p:txEl>
                                              <p:pRg end="8" st="8"/>
                                            </p:txEl>
                                          </p:spTgt>
                                        </p:tgtEl>
                                        <p:attrNameLst>
                                          <p:attrName>style.visibility</p:attrName>
                                        </p:attrNameLst>
                                      </p:cBhvr>
                                      <p:to>
                                        <p:strVal val="visible"/>
                                      </p:to>
                                    </p:set>
                                    <p:anim calcmode="lin" valueType="num">
                                      <p:cBhvr additive="base">
                                        <p:cTn dur="500"/>
                                        <p:tgtEl>
                                          <p:spTgt spid="435">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Agenda 2">
    <p:spTree>
      <p:nvGrpSpPr>
        <p:cNvPr id="24" name="Shape 24"/>
        <p:cNvGrpSpPr/>
        <p:nvPr/>
      </p:nvGrpSpPr>
      <p:grpSpPr>
        <a:xfrm>
          <a:off x="0" y="0"/>
          <a:ext cx="0" cy="0"/>
          <a:chOff x="0" y="0"/>
          <a:chExt cx="0" cy="0"/>
        </a:xfrm>
      </p:grpSpPr>
      <p:sp>
        <p:nvSpPr>
          <p:cNvPr id="25" name="Google Shape;25;p3"/>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6" name="Google Shape;26;p3"/>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7" name="Google Shape;27;p3"/>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8" name="Google Shape;28;p3"/>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9" name="Google Shape;29;p3"/>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0" name="Google Shape;30;p3"/>
          <p:cNvSpPr txBox="1"/>
          <p:nvPr>
            <p:ph idx="2" type="body"/>
          </p:nvPr>
        </p:nvSpPr>
        <p:spPr>
          <a:xfrm>
            <a:off x="503195" y="303980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1" name="Google Shape;31;p3"/>
          <p:cNvSpPr txBox="1"/>
          <p:nvPr>
            <p:ph idx="3" type="body"/>
          </p:nvPr>
        </p:nvSpPr>
        <p:spPr>
          <a:xfrm>
            <a:off x="503195" y="332783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32" name="Google Shape;32;p3"/>
          <p:cNvSpPr/>
          <p:nvPr/>
        </p:nvSpPr>
        <p:spPr>
          <a:xfrm>
            <a:off x="973574" y="22117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33" name="Google Shape;33;p3"/>
          <p:cNvSpPr/>
          <p:nvPr>
            <p:ph idx="4" type="pic"/>
          </p:nvPr>
        </p:nvSpPr>
        <p:spPr>
          <a:xfrm>
            <a:off x="1136449" y="2364728"/>
            <a:ext cx="315000" cy="315000"/>
          </a:xfrm>
          <a:prstGeom prst="rect">
            <a:avLst/>
          </a:prstGeom>
          <a:noFill/>
          <a:ln>
            <a:noFill/>
          </a:ln>
        </p:spPr>
      </p:sp>
      <p:grpSp>
        <p:nvGrpSpPr>
          <p:cNvPr id="34" name="Google Shape;34;p3"/>
          <p:cNvGrpSpPr/>
          <p:nvPr/>
        </p:nvGrpSpPr>
        <p:grpSpPr>
          <a:xfrm>
            <a:off x="719089" y="1453143"/>
            <a:ext cx="1138650" cy="650555"/>
            <a:chOff x="3409429" y="2695228"/>
            <a:chExt cx="2277300" cy="1301110"/>
          </a:xfrm>
        </p:grpSpPr>
        <p:sp>
          <p:nvSpPr>
            <p:cNvPr id="35" name="Google Shape;35;p3"/>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36" name="Google Shape;36;p3"/>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37" name="Google Shape;37;p3"/>
          <p:cNvSpPr txBox="1"/>
          <p:nvPr>
            <p:ph idx="5" type="body"/>
          </p:nvPr>
        </p:nvSpPr>
        <p:spPr>
          <a:xfrm>
            <a:off x="777820" y="156115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38" name="Google Shape;38;p3"/>
          <p:cNvCxnSpPr>
            <a:endCxn id="32" idx="2"/>
          </p:cNvCxnSpPr>
          <p:nvPr/>
        </p:nvCxnSpPr>
        <p:spPr>
          <a:xfrm>
            <a:off x="74" y="2526710"/>
            <a:ext cx="9735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39" name="Google Shape;39;p3"/>
          <p:cNvSpPr txBox="1"/>
          <p:nvPr>
            <p:ph idx="6" type="body"/>
          </p:nvPr>
        </p:nvSpPr>
        <p:spPr>
          <a:xfrm>
            <a:off x="2146510" y="303980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0" name="Google Shape;40;p3"/>
          <p:cNvSpPr txBox="1"/>
          <p:nvPr>
            <p:ph idx="7" type="body"/>
          </p:nvPr>
        </p:nvSpPr>
        <p:spPr>
          <a:xfrm>
            <a:off x="2146510" y="332783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1" name="Google Shape;41;p3"/>
          <p:cNvSpPr/>
          <p:nvPr/>
        </p:nvSpPr>
        <p:spPr>
          <a:xfrm>
            <a:off x="2616889" y="22117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2" name="Google Shape;42;p3"/>
          <p:cNvSpPr/>
          <p:nvPr>
            <p:ph idx="8" type="pic"/>
          </p:nvPr>
        </p:nvSpPr>
        <p:spPr>
          <a:xfrm>
            <a:off x="2779764" y="2364728"/>
            <a:ext cx="315000" cy="315000"/>
          </a:xfrm>
          <a:prstGeom prst="rect">
            <a:avLst/>
          </a:prstGeom>
          <a:noFill/>
          <a:ln>
            <a:noFill/>
          </a:ln>
        </p:spPr>
      </p:sp>
      <p:grpSp>
        <p:nvGrpSpPr>
          <p:cNvPr id="43" name="Google Shape;43;p3"/>
          <p:cNvGrpSpPr/>
          <p:nvPr/>
        </p:nvGrpSpPr>
        <p:grpSpPr>
          <a:xfrm>
            <a:off x="2362404" y="1453143"/>
            <a:ext cx="1138650" cy="650555"/>
            <a:chOff x="3409429" y="2695228"/>
            <a:chExt cx="2277300" cy="1301110"/>
          </a:xfrm>
        </p:grpSpPr>
        <p:sp>
          <p:nvSpPr>
            <p:cNvPr id="44" name="Google Shape;44;p3"/>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5" name="Google Shape;45;p3"/>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46" name="Google Shape;46;p3"/>
          <p:cNvSpPr txBox="1"/>
          <p:nvPr>
            <p:ph idx="9" type="body"/>
          </p:nvPr>
        </p:nvSpPr>
        <p:spPr>
          <a:xfrm>
            <a:off x="2421135" y="156115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47" name="Google Shape;47;p3"/>
          <p:cNvCxnSpPr>
            <a:stCxn id="32" idx="6"/>
            <a:endCxn id="41" idx="2"/>
          </p:cNvCxnSpPr>
          <p:nvPr/>
        </p:nvCxnSpPr>
        <p:spPr>
          <a:xfrm>
            <a:off x="1603574" y="2526710"/>
            <a:ext cx="10134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48" name="Google Shape;48;p3"/>
          <p:cNvSpPr txBox="1"/>
          <p:nvPr>
            <p:ph idx="13" type="body"/>
          </p:nvPr>
        </p:nvSpPr>
        <p:spPr>
          <a:xfrm>
            <a:off x="3790946" y="303980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9" name="Google Shape;49;p3"/>
          <p:cNvSpPr txBox="1"/>
          <p:nvPr>
            <p:ph idx="14" type="body"/>
          </p:nvPr>
        </p:nvSpPr>
        <p:spPr>
          <a:xfrm>
            <a:off x="3790946" y="332783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0" name="Google Shape;50;p3"/>
          <p:cNvSpPr/>
          <p:nvPr/>
        </p:nvSpPr>
        <p:spPr>
          <a:xfrm>
            <a:off x="4261324" y="22117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1" name="Google Shape;51;p3"/>
          <p:cNvSpPr/>
          <p:nvPr>
            <p:ph idx="15" type="pic"/>
          </p:nvPr>
        </p:nvSpPr>
        <p:spPr>
          <a:xfrm>
            <a:off x="4424200" y="2364728"/>
            <a:ext cx="315000" cy="315000"/>
          </a:xfrm>
          <a:prstGeom prst="rect">
            <a:avLst/>
          </a:prstGeom>
          <a:noFill/>
          <a:ln>
            <a:noFill/>
          </a:ln>
        </p:spPr>
      </p:sp>
      <p:grpSp>
        <p:nvGrpSpPr>
          <p:cNvPr id="52" name="Google Shape;52;p3"/>
          <p:cNvGrpSpPr/>
          <p:nvPr/>
        </p:nvGrpSpPr>
        <p:grpSpPr>
          <a:xfrm>
            <a:off x="4006839" y="1453143"/>
            <a:ext cx="1138650" cy="650555"/>
            <a:chOff x="3409429" y="2695228"/>
            <a:chExt cx="2277300" cy="1301110"/>
          </a:xfrm>
        </p:grpSpPr>
        <p:sp>
          <p:nvSpPr>
            <p:cNvPr id="53" name="Google Shape;53;p3"/>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4" name="Google Shape;54;p3"/>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55" name="Google Shape;55;p3"/>
          <p:cNvSpPr txBox="1"/>
          <p:nvPr>
            <p:ph idx="16" type="body"/>
          </p:nvPr>
        </p:nvSpPr>
        <p:spPr>
          <a:xfrm>
            <a:off x="4065570" y="156115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56" name="Google Shape;56;p3"/>
          <p:cNvCxnSpPr>
            <a:stCxn id="41" idx="6"/>
            <a:endCxn id="50" idx="2"/>
          </p:cNvCxnSpPr>
          <p:nvPr/>
        </p:nvCxnSpPr>
        <p:spPr>
          <a:xfrm>
            <a:off x="3246889" y="2526710"/>
            <a:ext cx="1014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57" name="Google Shape;57;p3"/>
          <p:cNvSpPr txBox="1"/>
          <p:nvPr>
            <p:ph idx="17" type="body"/>
          </p:nvPr>
        </p:nvSpPr>
        <p:spPr>
          <a:xfrm>
            <a:off x="5436175" y="303980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8" name="Google Shape;58;p3"/>
          <p:cNvSpPr txBox="1"/>
          <p:nvPr>
            <p:ph idx="18" type="body"/>
          </p:nvPr>
        </p:nvSpPr>
        <p:spPr>
          <a:xfrm>
            <a:off x="5436175" y="332783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9" name="Google Shape;59;p3"/>
          <p:cNvSpPr/>
          <p:nvPr/>
        </p:nvSpPr>
        <p:spPr>
          <a:xfrm>
            <a:off x="5906553" y="22117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0" name="Google Shape;60;p3"/>
          <p:cNvSpPr/>
          <p:nvPr>
            <p:ph idx="19" type="pic"/>
          </p:nvPr>
        </p:nvSpPr>
        <p:spPr>
          <a:xfrm>
            <a:off x="6069429" y="2364728"/>
            <a:ext cx="315000" cy="315000"/>
          </a:xfrm>
          <a:prstGeom prst="rect">
            <a:avLst/>
          </a:prstGeom>
          <a:noFill/>
          <a:ln>
            <a:noFill/>
          </a:ln>
        </p:spPr>
      </p:sp>
      <p:grpSp>
        <p:nvGrpSpPr>
          <p:cNvPr id="61" name="Google Shape;61;p3"/>
          <p:cNvGrpSpPr/>
          <p:nvPr/>
        </p:nvGrpSpPr>
        <p:grpSpPr>
          <a:xfrm>
            <a:off x="5652068" y="1453143"/>
            <a:ext cx="1138650" cy="650555"/>
            <a:chOff x="3409429" y="2695228"/>
            <a:chExt cx="2277300" cy="1301110"/>
          </a:xfrm>
        </p:grpSpPr>
        <p:sp>
          <p:nvSpPr>
            <p:cNvPr id="62" name="Google Shape;62;p3"/>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3" name="Google Shape;63;p3"/>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4" name="Google Shape;64;p3"/>
          <p:cNvSpPr txBox="1"/>
          <p:nvPr>
            <p:ph idx="20" type="body"/>
          </p:nvPr>
        </p:nvSpPr>
        <p:spPr>
          <a:xfrm>
            <a:off x="5710799" y="156115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65" name="Google Shape;65;p3"/>
          <p:cNvCxnSpPr>
            <a:stCxn id="50" idx="6"/>
            <a:endCxn id="59" idx="2"/>
          </p:cNvCxnSpPr>
          <p:nvPr/>
        </p:nvCxnSpPr>
        <p:spPr>
          <a:xfrm>
            <a:off x="4891324" y="2526710"/>
            <a:ext cx="10152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66" name="Google Shape;66;p3"/>
          <p:cNvSpPr txBox="1"/>
          <p:nvPr>
            <p:ph idx="21" type="body"/>
          </p:nvPr>
        </p:nvSpPr>
        <p:spPr>
          <a:xfrm>
            <a:off x="7079490" y="303980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7" name="Google Shape;67;p3"/>
          <p:cNvSpPr txBox="1"/>
          <p:nvPr>
            <p:ph idx="22" type="body"/>
          </p:nvPr>
        </p:nvSpPr>
        <p:spPr>
          <a:xfrm>
            <a:off x="7079490" y="332783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8" name="Google Shape;68;p3"/>
          <p:cNvSpPr/>
          <p:nvPr/>
        </p:nvSpPr>
        <p:spPr>
          <a:xfrm>
            <a:off x="7549869" y="22117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9" name="Google Shape;69;p3"/>
          <p:cNvSpPr/>
          <p:nvPr>
            <p:ph idx="23" type="pic"/>
          </p:nvPr>
        </p:nvSpPr>
        <p:spPr>
          <a:xfrm>
            <a:off x="7712744" y="2364728"/>
            <a:ext cx="315000" cy="315000"/>
          </a:xfrm>
          <a:prstGeom prst="rect">
            <a:avLst/>
          </a:prstGeom>
          <a:noFill/>
          <a:ln>
            <a:noFill/>
          </a:ln>
        </p:spPr>
      </p:sp>
      <p:grpSp>
        <p:nvGrpSpPr>
          <p:cNvPr id="70" name="Google Shape;70;p3"/>
          <p:cNvGrpSpPr/>
          <p:nvPr/>
        </p:nvGrpSpPr>
        <p:grpSpPr>
          <a:xfrm>
            <a:off x="7295384" y="1453143"/>
            <a:ext cx="1138650" cy="650555"/>
            <a:chOff x="3409429" y="2695228"/>
            <a:chExt cx="2277300" cy="1301110"/>
          </a:xfrm>
        </p:grpSpPr>
        <p:sp>
          <p:nvSpPr>
            <p:cNvPr id="71" name="Google Shape;71;p3"/>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2" name="Google Shape;72;p3"/>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73" name="Google Shape;73;p3"/>
          <p:cNvSpPr txBox="1"/>
          <p:nvPr>
            <p:ph idx="24" type="body"/>
          </p:nvPr>
        </p:nvSpPr>
        <p:spPr>
          <a:xfrm>
            <a:off x="7354114" y="156115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74" name="Google Shape;74;p3"/>
          <p:cNvCxnSpPr>
            <a:stCxn id="59" idx="6"/>
            <a:endCxn id="68" idx="2"/>
          </p:cNvCxnSpPr>
          <p:nvPr/>
        </p:nvCxnSpPr>
        <p:spPr>
          <a:xfrm>
            <a:off x="6536553" y="2526710"/>
            <a:ext cx="1013400" cy="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75" name="Google Shape;75;p3"/>
          <p:cNvCxnSpPr>
            <a:stCxn id="68" idx="6"/>
          </p:cNvCxnSpPr>
          <p:nvPr/>
        </p:nvCxnSpPr>
        <p:spPr>
          <a:xfrm>
            <a:off x="8179869" y="2526710"/>
            <a:ext cx="963900" cy="0"/>
          </a:xfrm>
          <a:prstGeom prst="straightConnector1">
            <a:avLst/>
          </a:prstGeom>
          <a:noFill/>
          <a:ln cap="flat" cmpd="sng" w="28575">
            <a:solidFill>
              <a:srgbClr val="FFFFFF">
                <a:alpha val="49803"/>
              </a:srgbClr>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
                                            <p:txEl>
                                              <p:pRg end="0" st="0"/>
                                            </p:txEl>
                                          </p:spTgt>
                                        </p:tgtEl>
                                        <p:attrNameLst>
                                          <p:attrName>style.visibility</p:attrName>
                                        </p:attrNameLst>
                                      </p:cBhvr>
                                      <p:to>
                                        <p:strVal val="visible"/>
                                      </p:to>
                                    </p:set>
                                    <p:animEffect filter="fade" transition="in">
                                      <p:cBhvr>
                                        <p:cTn dur="500"/>
                                        <p:tgtEl>
                                          <p:spTgt spid="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1" st="1"/>
                                            </p:txEl>
                                          </p:spTgt>
                                        </p:tgtEl>
                                        <p:attrNameLst>
                                          <p:attrName>style.visibility</p:attrName>
                                        </p:attrNameLst>
                                      </p:cBhvr>
                                      <p:to>
                                        <p:strVal val="visible"/>
                                      </p:to>
                                    </p:set>
                                    <p:animEffect filter="fade" transition="in">
                                      <p:cBhvr>
                                        <p:cTn dur="500"/>
                                        <p:tgtEl>
                                          <p:spTgt spid="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2" st="2"/>
                                            </p:txEl>
                                          </p:spTgt>
                                        </p:tgtEl>
                                        <p:attrNameLst>
                                          <p:attrName>style.visibility</p:attrName>
                                        </p:attrNameLst>
                                      </p:cBhvr>
                                      <p:to>
                                        <p:strVal val="visible"/>
                                      </p:to>
                                    </p:set>
                                    <p:animEffect filter="fade" transition="in">
                                      <p:cBhvr>
                                        <p:cTn dur="500"/>
                                        <p:tgtEl>
                                          <p:spTgt spid="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3" st="3"/>
                                            </p:txEl>
                                          </p:spTgt>
                                        </p:tgtEl>
                                        <p:attrNameLst>
                                          <p:attrName>style.visibility</p:attrName>
                                        </p:attrNameLst>
                                      </p:cBhvr>
                                      <p:to>
                                        <p:strVal val="visible"/>
                                      </p:to>
                                    </p:set>
                                    <p:animEffect filter="fade" transition="in">
                                      <p:cBhvr>
                                        <p:cTn dur="500"/>
                                        <p:tgtEl>
                                          <p:spTgt spid="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4" st="4"/>
                                            </p:txEl>
                                          </p:spTgt>
                                        </p:tgtEl>
                                        <p:attrNameLst>
                                          <p:attrName>style.visibility</p:attrName>
                                        </p:attrNameLst>
                                      </p:cBhvr>
                                      <p:to>
                                        <p:strVal val="visible"/>
                                      </p:to>
                                    </p:set>
                                    <p:animEffect filter="fade" transition="in">
                                      <p:cBhvr>
                                        <p:cTn dur="500"/>
                                        <p:tgtEl>
                                          <p:spTgt spid="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5" st="5"/>
                                            </p:txEl>
                                          </p:spTgt>
                                        </p:tgtEl>
                                        <p:attrNameLst>
                                          <p:attrName>style.visibility</p:attrName>
                                        </p:attrNameLst>
                                      </p:cBhvr>
                                      <p:to>
                                        <p:strVal val="visible"/>
                                      </p:to>
                                    </p:set>
                                    <p:animEffect filter="fade" transition="in">
                                      <p:cBhvr>
                                        <p:cTn dur="500"/>
                                        <p:tgtEl>
                                          <p:spTgt spid="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6" st="6"/>
                                            </p:txEl>
                                          </p:spTgt>
                                        </p:tgtEl>
                                        <p:attrNameLst>
                                          <p:attrName>style.visibility</p:attrName>
                                        </p:attrNameLst>
                                      </p:cBhvr>
                                      <p:to>
                                        <p:strVal val="visible"/>
                                      </p:to>
                                    </p:set>
                                    <p:animEffect filter="fade" transition="in">
                                      <p:cBhvr>
                                        <p:cTn dur="500"/>
                                        <p:tgtEl>
                                          <p:spTgt spid="2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7" st="7"/>
                                            </p:txEl>
                                          </p:spTgt>
                                        </p:tgtEl>
                                        <p:attrNameLst>
                                          <p:attrName>style.visibility</p:attrName>
                                        </p:attrNameLst>
                                      </p:cBhvr>
                                      <p:to>
                                        <p:strVal val="visible"/>
                                      </p:to>
                                    </p:set>
                                    <p:animEffect filter="fade" transition="in">
                                      <p:cBhvr>
                                        <p:cTn dur="500"/>
                                        <p:tgtEl>
                                          <p:spTgt spid="2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9">
                                            <p:txEl>
                                              <p:pRg end="8" st="8"/>
                                            </p:txEl>
                                          </p:spTgt>
                                        </p:tgtEl>
                                        <p:attrNameLst>
                                          <p:attrName>style.visibility</p:attrName>
                                        </p:attrNameLst>
                                      </p:cBhvr>
                                      <p:to>
                                        <p:strVal val="visible"/>
                                      </p:to>
                                    </p:set>
                                    <p:animEffect filter="fade" transition="in">
                                      <p:cBhvr>
                                        <p:cTn dur="500"/>
                                        <p:tgtEl>
                                          <p:spTgt spid="29">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
                                        </p:tgtEl>
                                        <p:attrNameLst>
                                          <p:attrName>style.visibility</p:attrName>
                                        </p:attrNameLst>
                                      </p:cBhvr>
                                      <p:to>
                                        <p:strVal val="visible"/>
                                      </p:to>
                                    </p:set>
                                    <p:animEffect filter="fade" transition="in">
                                      <p:cBhvr>
                                        <p:cTn dur="500"/>
                                        <p:tgtEl>
                                          <p:spTgt spid="3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
                                        </p:tgtEl>
                                        <p:attrNameLst>
                                          <p:attrName>style.visibility</p:attrName>
                                        </p:attrNameLst>
                                      </p:cBhvr>
                                      <p:to>
                                        <p:strVal val="visible"/>
                                      </p:to>
                                    </p:set>
                                    <p:animEffect filter="fade" transition="in">
                                      <p:cBhvr>
                                        <p:cTn dur="300"/>
                                        <p:tgtEl>
                                          <p:spTgt spid="32"/>
                                        </p:tgtEl>
                                      </p:cBhvr>
                                    </p:animEffect>
                                  </p:childTnLst>
                                </p:cTn>
                              </p:par>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p:tgtEl>
                                          <p:spTgt spid="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0" st="0"/>
                                            </p:txEl>
                                          </p:spTgt>
                                        </p:tgtEl>
                                        <p:attrNameLst>
                                          <p:attrName>style.visibility</p:attrName>
                                        </p:attrNameLst>
                                      </p:cBhvr>
                                      <p:to>
                                        <p:strVal val="visible"/>
                                      </p:to>
                                    </p:set>
                                    <p:anim calcmode="lin" valueType="num">
                                      <p:cBhvr additive="base">
                                        <p:cTn dur="500"/>
                                        <p:tgtEl>
                                          <p:spTgt spid="3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1" st="1"/>
                                            </p:txEl>
                                          </p:spTgt>
                                        </p:tgtEl>
                                        <p:attrNameLst>
                                          <p:attrName>style.visibility</p:attrName>
                                        </p:attrNameLst>
                                      </p:cBhvr>
                                      <p:to>
                                        <p:strVal val="visible"/>
                                      </p:to>
                                    </p:set>
                                    <p:anim calcmode="lin" valueType="num">
                                      <p:cBhvr additive="base">
                                        <p:cTn dur="500"/>
                                        <p:tgtEl>
                                          <p:spTgt spid="3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2" st="2"/>
                                            </p:txEl>
                                          </p:spTgt>
                                        </p:tgtEl>
                                        <p:attrNameLst>
                                          <p:attrName>style.visibility</p:attrName>
                                        </p:attrNameLst>
                                      </p:cBhvr>
                                      <p:to>
                                        <p:strVal val="visible"/>
                                      </p:to>
                                    </p:set>
                                    <p:anim calcmode="lin" valueType="num">
                                      <p:cBhvr additive="base">
                                        <p:cTn dur="500"/>
                                        <p:tgtEl>
                                          <p:spTgt spid="3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3" st="3"/>
                                            </p:txEl>
                                          </p:spTgt>
                                        </p:tgtEl>
                                        <p:attrNameLst>
                                          <p:attrName>style.visibility</p:attrName>
                                        </p:attrNameLst>
                                      </p:cBhvr>
                                      <p:to>
                                        <p:strVal val="visible"/>
                                      </p:to>
                                    </p:set>
                                    <p:anim calcmode="lin" valueType="num">
                                      <p:cBhvr additive="base">
                                        <p:cTn dur="500"/>
                                        <p:tgtEl>
                                          <p:spTgt spid="3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4" st="4"/>
                                            </p:txEl>
                                          </p:spTgt>
                                        </p:tgtEl>
                                        <p:attrNameLst>
                                          <p:attrName>style.visibility</p:attrName>
                                        </p:attrNameLst>
                                      </p:cBhvr>
                                      <p:to>
                                        <p:strVal val="visible"/>
                                      </p:to>
                                    </p:set>
                                    <p:anim calcmode="lin" valueType="num">
                                      <p:cBhvr additive="base">
                                        <p:cTn dur="500"/>
                                        <p:tgtEl>
                                          <p:spTgt spid="3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5" st="5"/>
                                            </p:txEl>
                                          </p:spTgt>
                                        </p:tgtEl>
                                        <p:attrNameLst>
                                          <p:attrName>style.visibility</p:attrName>
                                        </p:attrNameLst>
                                      </p:cBhvr>
                                      <p:to>
                                        <p:strVal val="visible"/>
                                      </p:to>
                                    </p:set>
                                    <p:anim calcmode="lin" valueType="num">
                                      <p:cBhvr additive="base">
                                        <p:cTn dur="500"/>
                                        <p:tgtEl>
                                          <p:spTgt spid="3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6" st="6"/>
                                            </p:txEl>
                                          </p:spTgt>
                                        </p:tgtEl>
                                        <p:attrNameLst>
                                          <p:attrName>style.visibility</p:attrName>
                                        </p:attrNameLst>
                                      </p:cBhvr>
                                      <p:to>
                                        <p:strVal val="visible"/>
                                      </p:to>
                                    </p:set>
                                    <p:anim calcmode="lin" valueType="num">
                                      <p:cBhvr additive="base">
                                        <p:cTn dur="500"/>
                                        <p:tgtEl>
                                          <p:spTgt spid="3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7" st="7"/>
                                            </p:txEl>
                                          </p:spTgt>
                                        </p:tgtEl>
                                        <p:attrNameLst>
                                          <p:attrName>style.visibility</p:attrName>
                                        </p:attrNameLst>
                                      </p:cBhvr>
                                      <p:to>
                                        <p:strVal val="visible"/>
                                      </p:to>
                                    </p:set>
                                    <p:anim calcmode="lin" valueType="num">
                                      <p:cBhvr additive="base">
                                        <p:cTn dur="500"/>
                                        <p:tgtEl>
                                          <p:spTgt spid="3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37">
                                            <p:txEl>
                                              <p:pRg end="8" st="8"/>
                                            </p:txEl>
                                          </p:spTgt>
                                        </p:tgtEl>
                                        <p:attrNameLst>
                                          <p:attrName>style.visibility</p:attrName>
                                        </p:attrNameLst>
                                      </p:cBhvr>
                                      <p:to>
                                        <p:strVal val="visible"/>
                                      </p:to>
                                    </p:set>
                                    <p:anim calcmode="lin" valueType="num">
                                      <p:cBhvr additive="base">
                                        <p:cTn dur="500"/>
                                        <p:tgtEl>
                                          <p:spTgt spid="3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30">
                                            <p:txEl>
                                              <p:pRg end="0" st="0"/>
                                            </p:txEl>
                                          </p:spTgt>
                                        </p:tgtEl>
                                        <p:attrNameLst>
                                          <p:attrName>style.visibility</p:attrName>
                                        </p:attrNameLst>
                                      </p:cBhvr>
                                      <p:to>
                                        <p:strVal val="visible"/>
                                      </p:to>
                                    </p:set>
                                    <p:anim calcmode="lin" valueType="num">
                                      <p:cBhvr additive="base">
                                        <p:cTn dur="500"/>
                                        <p:tgtEl>
                                          <p:spTgt spid="3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30">
                                            <p:txEl>
                                              <p:pRg end="1" st="1"/>
                                            </p:txEl>
                                          </p:spTgt>
                                        </p:tgtEl>
                                        <p:attrNameLst>
                                          <p:attrName>style.visibility</p:attrName>
                                        </p:attrNameLst>
                                      </p:cBhvr>
                                      <p:to>
                                        <p:strVal val="visible"/>
                                      </p:to>
                                    </p:set>
                                    <p:anim calcmode="lin" valueType="num">
                                      <p:cBhvr additive="base">
                                        <p:cTn dur="500"/>
                                        <p:tgtEl>
                                          <p:spTgt spid="3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0">
                                            <p:txEl>
                                              <p:pRg end="2" st="2"/>
                                            </p:txEl>
                                          </p:spTgt>
                                        </p:tgtEl>
                                        <p:attrNameLst>
                                          <p:attrName>style.visibility</p:attrName>
                                        </p:attrNameLst>
                                      </p:cBhvr>
                                      <p:to>
                                        <p:strVal val="visible"/>
                                      </p:to>
                                    </p:set>
                                    <p:anim calcmode="lin" valueType="num">
                                      <p:cBhvr additive="base">
                                        <p:cTn dur="500"/>
                                        <p:tgtEl>
                                          <p:spTgt spid="3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30">
                                            <p:txEl>
                                              <p:pRg end="3" st="3"/>
                                            </p:txEl>
                                          </p:spTgt>
                                        </p:tgtEl>
                                        <p:attrNameLst>
                                          <p:attrName>style.visibility</p:attrName>
                                        </p:attrNameLst>
                                      </p:cBhvr>
                                      <p:to>
                                        <p:strVal val="visible"/>
                                      </p:to>
                                    </p:set>
                                    <p:anim calcmode="lin" valueType="num">
                                      <p:cBhvr additive="base">
                                        <p:cTn dur="500"/>
                                        <p:tgtEl>
                                          <p:spTgt spid="3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30">
                                            <p:txEl>
                                              <p:pRg end="4" st="4"/>
                                            </p:txEl>
                                          </p:spTgt>
                                        </p:tgtEl>
                                        <p:attrNameLst>
                                          <p:attrName>style.visibility</p:attrName>
                                        </p:attrNameLst>
                                      </p:cBhvr>
                                      <p:to>
                                        <p:strVal val="visible"/>
                                      </p:to>
                                    </p:set>
                                    <p:anim calcmode="lin" valueType="num">
                                      <p:cBhvr additive="base">
                                        <p:cTn dur="500"/>
                                        <p:tgtEl>
                                          <p:spTgt spid="3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0">
                                            <p:txEl>
                                              <p:pRg end="5" st="5"/>
                                            </p:txEl>
                                          </p:spTgt>
                                        </p:tgtEl>
                                        <p:attrNameLst>
                                          <p:attrName>style.visibility</p:attrName>
                                        </p:attrNameLst>
                                      </p:cBhvr>
                                      <p:to>
                                        <p:strVal val="visible"/>
                                      </p:to>
                                    </p:set>
                                    <p:anim calcmode="lin" valueType="num">
                                      <p:cBhvr additive="base">
                                        <p:cTn dur="500"/>
                                        <p:tgtEl>
                                          <p:spTgt spid="3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30">
                                            <p:txEl>
                                              <p:pRg end="6" st="6"/>
                                            </p:txEl>
                                          </p:spTgt>
                                        </p:tgtEl>
                                        <p:attrNameLst>
                                          <p:attrName>style.visibility</p:attrName>
                                        </p:attrNameLst>
                                      </p:cBhvr>
                                      <p:to>
                                        <p:strVal val="visible"/>
                                      </p:to>
                                    </p:set>
                                    <p:anim calcmode="lin" valueType="num">
                                      <p:cBhvr additive="base">
                                        <p:cTn dur="500"/>
                                        <p:tgtEl>
                                          <p:spTgt spid="3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30">
                                            <p:txEl>
                                              <p:pRg end="7" st="7"/>
                                            </p:txEl>
                                          </p:spTgt>
                                        </p:tgtEl>
                                        <p:attrNameLst>
                                          <p:attrName>style.visibility</p:attrName>
                                        </p:attrNameLst>
                                      </p:cBhvr>
                                      <p:to>
                                        <p:strVal val="visible"/>
                                      </p:to>
                                    </p:set>
                                    <p:anim calcmode="lin" valueType="num">
                                      <p:cBhvr additive="base">
                                        <p:cTn dur="500"/>
                                        <p:tgtEl>
                                          <p:spTgt spid="3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4">
                                  <p:stCondLst>
                                    <p:cond delay="0"/>
                                  </p:stCondLst>
                                  <p:childTnLst>
                                    <p:set>
                                      <p:cBhvr>
                                        <p:cTn dur="1" fill="hold">
                                          <p:stCondLst>
                                            <p:cond delay="0"/>
                                          </p:stCondLst>
                                        </p:cTn>
                                        <p:tgtEl>
                                          <p:spTgt spid="30">
                                            <p:txEl>
                                              <p:pRg end="8" st="8"/>
                                            </p:txEl>
                                          </p:spTgt>
                                        </p:tgtEl>
                                        <p:attrNameLst>
                                          <p:attrName>style.visibility</p:attrName>
                                        </p:attrNameLst>
                                      </p:cBhvr>
                                      <p:to>
                                        <p:strVal val="visible"/>
                                      </p:to>
                                    </p:set>
                                    <p:anim calcmode="lin" valueType="num">
                                      <p:cBhvr additive="base">
                                        <p:cTn dur="500"/>
                                        <p:tgtEl>
                                          <p:spTgt spid="3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0" st="0"/>
                                            </p:txEl>
                                          </p:spTgt>
                                        </p:tgtEl>
                                        <p:attrNameLst>
                                          <p:attrName>style.visibility</p:attrName>
                                        </p:attrNameLst>
                                      </p:cBhvr>
                                      <p:to>
                                        <p:strVal val="visible"/>
                                      </p:to>
                                    </p:set>
                                    <p:anim calcmode="lin" valueType="num">
                                      <p:cBhvr additive="base">
                                        <p:cTn dur="500"/>
                                        <p:tgtEl>
                                          <p:spTgt spid="3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1" st="1"/>
                                            </p:txEl>
                                          </p:spTgt>
                                        </p:tgtEl>
                                        <p:attrNameLst>
                                          <p:attrName>style.visibility</p:attrName>
                                        </p:attrNameLst>
                                      </p:cBhvr>
                                      <p:to>
                                        <p:strVal val="visible"/>
                                      </p:to>
                                    </p:set>
                                    <p:anim calcmode="lin" valueType="num">
                                      <p:cBhvr additive="base">
                                        <p:cTn dur="500"/>
                                        <p:tgtEl>
                                          <p:spTgt spid="3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2" st="2"/>
                                            </p:txEl>
                                          </p:spTgt>
                                        </p:tgtEl>
                                        <p:attrNameLst>
                                          <p:attrName>style.visibility</p:attrName>
                                        </p:attrNameLst>
                                      </p:cBhvr>
                                      <p:to>
                                        <p:strVal val="visible"/>
                                      </p:to>
                                    </p:set>
                                    <p:anim calcmode="lin" valueType="num">
                                      <p:cBhvr additive="base">
                                        <p:cTn dur="500"/>
                                        <p:tgtEl>
                                          <p:spTgt spid="3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3" st="3"/>
                                            </p:txEl>
                                          </p:spTgt>
                                        </p:tgtEl>
                                        <p:attrNameLst>
                                          <p:attrName>style.visibility</p:attrName>
                                        </p:attrNameLst>
                                      </p:cBhvr>
                                      <p:to>
                                        <p:strVal val="visible"/>
                                      </p:to>
                                    </p:set>
                                    <p:anim calcmode="lin" valueType="num">
                                      <p:cBhvr additive="base">
                                        <p:cTn dur="500"/>
                                        <p:tgtEl>
                                          <p:spTgt spid="3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4" st="4"/>
                                            </p:txEl>
                                          </p:spTgt>
                                        </p:tgtEl>
                                        <p:attrNameLst>
                                          <p:attrName>style.visibility</p:attrName>
                                        </p:attrNameLst>
                                      </p:cBhvr>
                                      <p:to>
                                        <p:strVal val="visible"/>
                                      </p:to>
                                    </p:set>
                                    <p:anim calcmode="lin" valueType="num">
                                      <p:cBhvr additive="base">
                                        <p:cTn dur="500"/>
                                        <p:tgtEl>
                                          <p:spTgt spid="3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5" st="5"/>
                                            </p:txEl>
                                          </p:spTgt>
                                        </p:tgtEl>
                                        <p:attrNameLst>
                                          <p:attrName>style.visibility</p:attrName>
                                        </p:attrNameLst>
                                      </p:cBhvr>
                                      <p:to>
                                        <p:strVal val="visible"/>
                                      </p:to>
                                    </p:set>
                                    <p:anim calcmode="lin" valueType="num">
                                      <p:cBhvr additive="base">
                                        <p:cTn dur="500"/>
                                        <p:tgtEl>
                                          <p:spTgt spid="3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6" st="6"/>
                                            </p:txEl>
                                          </p:spTgt>
                                        </p:tgtEl>
                                        <p:attrNameLst>
                                          <p:attrName>style.visibility</p:attrName>
                                        </p:attrNameLst>
                                      </p:cBhvr>
                                      <p:to>
                                        <p:strVal val="visible"/>
                                      </p:to>
                                    </p:set>
                                    <p:anim calcmode="lin" valueType="num">
                                      <p:cBhvr additive="base">
                                        <p:cTn dur="500"/>
                                        <p:tgtEl>
                                          <p:spTgt spid="3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7" st="7"/>
                                            </p:txEl>
                                          </p:spTgt>
                                        </p:tgtEl>
                                        <p:attrNameLst>
                                          <p:attrName>style.visibility</p:attrName>
                                        </p:attrNameLst>
                                      </p:cBhvr>
                                      <p:to>
                                        <p:strVal val="visible"/>
                                      </p:to>
                                    </p:set>
                                    <p:anim calcmode="lin" valueType="num">
                                      <p:cBhvr additive="base">
                                        <p:cTn dur="500"/>
                                        <p:tgtEl>
                                          <p:spTgt spid="3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31">
                                            <p:txEl>
                                              <p:pRg end="8" st="8"/>
                                            </p:txEl>
                                          </p:spTgt>
                                        </p:tgtEl>
                                        <p:attrNameLst>
                                          <p:attrName>style.visibility</p:attrName>
                                        </p:attrNameLst>
                                      </p:cBhvr>
                                      <p:to>
                                        <p:strVal val="visible"/>
                                      </p:to>
                                    </p:set>
                                    <p:anim calcmode="lin" valueType="num">
                                      <p:cBhvr additive="base">
                                        <p:cTn dur="500"/>
                                        <p:tgtEl>
                                          <p:spTgt spid="3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41"/>
                                        </p:tgtEl>
                                        <p:attrNameLst>
                                          <p:attrName>style.visibility</p:attrName>
                                        </p:attrNameLst>
                                      </p:cBhvr>
                                      <p:to>
                                        <p:strVal val="visible"/>
                                      </p:to>
                                    </p:set>
                                    <p:animEffect filter="fade" transition="in">
                                      <p:cBhvr>
                                        <p:cTn dur="300"/>
                                        <p:tgtEl>
                                          <p:spTgt spid="41"/>
                                        </p:tgtEl>
                                      </p:cBhvr>
                                    </p:animEffect>
                                  </p:childTnLst>
                                </p:cTn>
                              </p:par>
                              <p:par>
                                <p:cTn fill="hold" nodeType="withEffect" presetClass="entr" presetID="10" presetSubtype="0">
                                  <p:stCondLst>
                                    <p:cond delay="0"/>
                                  </p:stCondLst>
                                  <p:childTnLst>
                                    <p:set>
                                      <p:cBhvr>
                                        <p:cTn dur="1" fill="hold">
                                          <p:stCondLst>
                                            <p:cond delay="0"/>
                                          </p:stCondLst>
                                        </p:cTn>
                                        <p:tgtEl>
                                          <p:spTgt spid="42"/>
                                        </p:tgtEl>
                                        <p:attrNameLst>
                                          <p:attrName>style.visibility</p:attrName>
                                        </p:attrNameLst>
                                      </p:cBhvr>
                                      <p:to>
                                        <p:strVal val="visible"/>
                                      </p:to>
                                    </p:set>
                                    <p:animEffect filter="fade" transition="in">
                                      <p:cBhvr>
                                        <p:cTn dur="500"/>
                                        <p:tgtEl>
                                          <p:spTgt spid="42"/>
                                        </p:tgtEl>
                                      </p:cBhvr>
                                    </p:animEffect>
                                  </p:childTnLst>
                                </p:cTn>
                              </p:par>
                            </p:childTnLst>
                          </p:cTn>
                        </p:par>
                        <p:par>
                          <p:cTn fill="hold">
                            <p:stCondLst>
                              <p:cond delay="7500"/>
                            </p:stCondLst>
                            <p:childTnLst>
                              <p:par>
                                <p:cTn fill="hold" nodeType="afterEffect" presetClass="entr" presetID="2" presetSubtype="1">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p:tgtEl>
                                          <p:spTgt spid="4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0" st="0"/>
                                            </p:txEl>
                                          </p:spTgt>
                                        </p:tgtEl>
                                        <p:attrNameLst>
                                          <p:attrName>style.visibility</p:attrName>
                                        </p:attrNameLst>
                                      </p:cBhvr>
                                      <p:to>
                                        <p:strVal val="visible"/>
                                      </p:to>
                                    </p:set>
                                    <p:anim calcmode="lin" valueType="num">
                                      <p:cBhvr additive="base">
                                        <p:cTn dur="500"/>
                                        <p:tgtEl>
                                          <p:spTgt spid="4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1" st="1"/>
                                            </p:txEl>
                                          </p:spTgt>
                                        </p:tgtEl>
                                        <p:attrNameLst>
                                          <p:attrName>style.visibility</p:attrName>
                                        </p:attrNameLst>
                                      </p:cBhvr>
                                      <p:to>
                                        <p:strVal val="visible"/>
                                      </p:to>
                                    </p:set>
                                    <p:anim calcmode="lin" valueType="num">
                                      <p:cBhvr additive="base">
                                        <p:cTn dur="500"/>
                                        <p:tgtEl>
                                          <p:spTgt spid="4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2" st="2"/>
                                            </p:txEl>
                                          </p:spTgt>
                                        </p:tgtEl>
                                        <p:attrNameLst>
                                          <p:attrName>style.visibility</p:attrName>
                                        </p:attrNameLst>
                                      </p:cBhvr>
                                      <p:to>
                                        <p:strVal val="visible"/>
                                      </p:to>
                                    </p:set>
                                    <p:anim calcmode="lin" valueType="num">
                                      <p:cBhvr additive="base">
                                        <p:cTn dur="500"/>
                                        <p:tgtEl>
                                          <p:spTgt spid="4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3" st="3"/>
                                            </p:txEl>
                                          </p:spTgt>
                                        </p:tgtEl>
                                        <p:attrNameLst>
                                          <p:attrName>style.visibility</p:attrName>
                                        </p:attrNameLst>
                                      </p:cBhvr>
                                      <p:to>
                                        <p:strVal val="visible"/>
                                      </p:to>
                                    </p:set>
                                    <p:anim calcmode="lin" valueType="num">
                                      <p:cBhvr additive="base">
                                        <p:cTn dur="500"/>
                                        <p:tgtEl>
                                          <p:spTgt spid="4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4" st="4"/>
                                            </p:txEl>
                                          </p:spTgt>
                                        </p:tgtEl>
                                        <p:attrNameLst>
                                          <p:attrName>style.visibility</p:attrName>
                                        </p:attrNameLst>
                                      </p:cBhvr>
                                      <p:to>
                                        <p:strVal val="visible"/>
                                      </p:to>
                                    </p:set>
                                    <p:anim calcmode="lin" valueType="num">
                                      <p:cBhvr additive="base">
                                        <p:cTn dur="500"/>
                                        <p:tgtEl>
                                          <p:spTgt spid="4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5" st="5"/>
                                            </p:txEl>
                                          </p:spTgt>
                                        </p:tgtEl>
                                        <p:attrNameLst>
                                          <p:attrName>style.visibility</p:attrName>
                                        </p:attrNameLst>
                                      </p:cBhvr>
                                      <p:to>
                                        <p:strVal val="visible"/>
                                      </p:to>
                                    </p:set>
                                    <p:anim calcmode="lin" valueType="num">
                                      <p:cBhvr additive="base">
                                        <p:cTn dur="500"/>
                                        <p:tgtEl>
                                          <p:spTgt spid="4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6" st="6"/>
                                            </p:txEl>
                                          </p:spTgt>
                                        </p:tgtEl>
                                        <p:attrNameLst>
                                          <p:attrName>style.visibility</p:attrName>
                                        </p:attrNameLst>
                                      </p:cBhvr>
                                      <p:to>
                                        <p:strVal val="visible"/>
                                      </p:to>
                                    </p:set>
                                    <p:anim calcmode="lin" valueType="num">
                                      <p:cBhvr additive="base">
                                        <p:cTn dur="500"/>
                                        <p:tgtEl>
                                          <p:spTgt spid="4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7" st="7"/>
                                            </p:txEl>
                                          </p:spTgt>
                                        </p:tgtEl>
                                        <p:attrNameLst>
                                          <p:attrName>style.visibility</p:attrName>
                                        </p:attrNameLst>
                                      </p:cBhvr>
                                      <p:to>
                                        <p:strVal val="visible"/>
                                      </p:to>
                                    </p:set>
                                    <p:anim calcmode="lin" valueType="num">
                                      <p:cBhvr additive="base">
                                        <p:cTn dur="500"/>
                                        <p:tgtEl>
                                          <p:spTgt spid="4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46">
                                            <p:txEl>
                                              <p:pRg end="8" st="8"/>
                                            </p:txEl>
                                          </p:spTgt>
                                        </p:tgtEl>
                                        <p:attrNameLst>
                                          <p:attrName>style.visibility</p:attrName>
                                        </p:attrNameLst>
                                      </p:cBhvr>
                                      <p:to>
                                        <p:strVal val="visible"/>
                                      </p:to>
                                    </p:set>
                                    <p:anim calcmode="lin" valueType="num">
                                      <p:cBhvr additive="base">
                                        <p:cTn dur="500"/>
                                        <p:tgtEl>
                                          <p:spTgt spid="46">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39">
                                            <p:txEl>
                                              <p:pRg end="0" st="0"/>
                                            </p:txEl>
                                          </p:spTgt>
                                        </p:tgtEl>
                                        <p:attrNameLst>
                                          <p:attrName>style.visibility</p:attrName>
                                        </p:attrNameLst>
                                      </p:cBhvr>
                                      <p:to>
                                        <p:strVal val="visible"/>
                                      </p:to>
                                    </p:set>
                                    <p:anim calcmode="lin" valueType="num">
                                      <p:cBhvr additive="base">
                                        <p:cTn dur="500"/>
                                        <p:tgtEl>
                                          <p:spTgt spid="3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39">
                                            <p:txEl>
                                              <p:pRg end="1" st="1"/>
                                            </p:txEl>
                                          </p:spTgt>
                                        </p:tgtEl>
                                        <p:attrNameLst>
                                          <p:attrName>style.visibility</p:attrName>
                                        </p:attrNameLst>
                                      </p:cBhvr>
                                      <p:to>
                                        <p:strVal val="visible"/>
                                      </p:to>
                                    </p:set>
                                    <p:anim calcmode="lin" valueType="num">
                                      <p:cBhvr additive="base">
                                        <p:cTn dur="500"/>
                                        <p:tgtEl>
                                          <p:spTgt spid="3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39">
                                            <p:txEl>
                                              <p:pRg end="2" st="2"/>
                                            </p:txEl>
                                          </p:spTgt>
                                        </p:tgtEl>
                                        <p:attrNameLst>
                                          <p:attrName>style.visibility</p:attrName>
                                        </p:attrNameLst>
                                      </p:cBhvr>
                                      <p:to>
                                        <p:strVal val="visible"/>
                                      </p:to>
                                    </p:set>
                                    <p:anim calcmode="lin" valueType="num">
                                      <p:cBhvr additive="base">
                                        <p:cTn dur="500"/>
                                        <p:tgtEl>
                                          <p:spTgt spid="3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0"/>
                                  </p:stCondLst>
                                  <p:childTnLst>
                                    <p:set>
                                      <p:cBhvr>
                                        <p:cTn dur="1" fill="hold">
                                          <p:stCondLst>
                                            <p:cond delay="0"/>
                                          </p:stCondLst>
                                        </p:cTn>
                                        <p:tgtEl>
                                          <p:spTgt spid="39">
                                            <p:txEl>
                                              <p:pRg end="3" st="3"/>
                                            </p:txEl>
                                          </p:spTgt>
                                        </p:tgtEl>
                                        <p:attrNameLst>
                                          <p:attrName>style.visibility</p:attrName>
                                        </p:attrNameLst>
                                      </p:cBhvr>
                                      <p:to>
                                        <p:strVal val="visible"/>
                                      </p:to>
                                    </p:set>
                                    <p:anim calcmode="lin" valueType="num">
                                      <p:cBhvr additive="base">
                                        <p:cTn dur="500"/>
                                        <p:tgtEl>
                                          <p:spTgt spid="3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0"/>
                                  </p:stCondLst>
                                  <p:childTnLst>
                                    <p:set>
                                      <p:cBhvr>
                                        <p:cTn dur="1" fill="hold">
                                          <p:stCondLst>
                                            <p:cond delay="0"/>
                                          </p:stCondLst>
                                        </p:cTn>
                                        <p:tgtEl>
                                          <p:spTgt spid="39">
                                            <p:txEl>
                                              <p:pRg end="4" st="4"/>
                                            </p:txEl>
                                          </p:spTgt>
                                        </p:tgtEl>
                                        <p:attrNameLst>
                                          <p:attrName>style.visibility</p:attrName>
                                        </p:attrNameLst>
                                      </p:cBhvr>
                                      <p:to>
                                        <p:strVal val="visible"/>
                                      </p:to>
                                    </p:set>
                                    <p:anim calcmode="lin" valueType="num">
                                      <p:cBhvr additive="base">
                                        <p:cTn dur="500"/>
                                        <p:tgtEl>
                                          <p:spTgt spid="39">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2" presetSubtype="4">
                                  <p:stCondLst>
                                    <p:cond delay="0"/>
                                  </p:stCondLst>
                                  <p:childTnLst>
                                    <p:set>
                                      <p:cBhvr>
                                        <p:cTn dur="1" fill="hold">
                                          <p:stCondLst>
                                            <p:cond delay="0"/>
                                          </p:stCondLst>
                                        </p:cTn>
                                        <p:tgtEl>
                                          <p:spTgt spid="39">
                                            <p:txEl>
                                              <p:pRg end="5" st="5"/>
                                            </p:txEl>
                                          </p:spTgt>
                                        </p:tgtEl>
                                        <p:attrNameLst>
                                          <p:attrName>style.visibility</p:attrName>
                                        </p:attrNameLst>
                                      </p:cBhvr>
                                      <p:to>
                                        <p:strVal val="visible"/>
                                      </p:to>
                                    </p:set>
                                    <p:anim calcmode="lin" valueType="num">
                                      <p:cBhvr additive="base">
                                        <p:cTn dur="500"/>
                                        <p:tgtEl>
                                          <p:spTgt spid="39">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39">
                                            <p:txEl>
                                              <p:pRg end="6" st="6"/>
                                            </p:txEl>
                                          </p:spTgt>
                                        </p:tgtEl>
                                        <p:attrNameLst>
                                          <p:attrName>style.visibility</p:attrName>
                                        </p:attrNameLst>
                                      </p:cBhvr>
                                      <p:to>
                                        <p:strVal val="visible"/>
                                      </p:to>
                                    </p:set>
                                    <p:anim calcmode="lin" valueType="num">
                                      <p:cBhvr additive="base">
                                        <p:cTn dur="500"/>
                                        <p:tgtEl>
                                          <p:spTgt spid="39">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 presetSubtype="4">
                                  <p:stCondLst>
                                    <p:cond delay="0"/>
                                  </p:stCondLst>
                                  <p:childTnLst>
                                    <p:set>
                                      <p:cBhvr>
                                        <p:cTn dur="1" fill="hold">
                                          <p:stCondLst>
                                            <p:cond delay="0"/>
                                          </p:stCondLst>
                                        </p:cTn>
                                        <p:tgtEl>
                                          <p:spTgt spid="39">
                                            <p:txEl>
                                              <p:pRg end="7" st="7"/>
                                            </p:txEl>
                                          </p:spTgt>
                                        </p:tgtEl>
                                        <p:attrNameLst>
                                          <p:attrName>style.visibility</p:attrName>
                                        </p:attrNameLst>
                                      </p:cBhvr>
                                      <p:to>
                                        <p:strVal val="visible"/>
                                      </p:to>
                                    </p:set>
                                    <p:anim calcmode="lin" valueType="num">
                                      <p:cBhvr additive="base">
                                        <p:cTn dur="500"/>
                                        <p:tgtEl>
                                          <p:spTgt spid="39">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0"/>
                                  </p:stCondLst>
                                  <p:childTnLst>
                                    <p:set>
                                      <p:cBhvr>
                                        <p:cTn dur="1" fill="hold">
                                          <p:stCondLst>
                                            <p:cond delay="0"/>
                                          </p:stCondLst>
                                        </p:cTn>
                                        <p:tgtEl>
                                          <p:spTgt spid="39">
                                            <p:txEl>
                                              <p:pRg end="8" st="8"/>
                                            </p:txEl>
                                          </p:spTgt>
                                        </p:tgtEl>
                                        <p:attrNameLst>
                                          <p:attrName>style.visibility</p:attrName>
                                        </p:attrNameLst>
                                      </p:cBhvr>
                                      <p:to>
                                        <p:strVal val="visible"/>
                                      </p:to>
                                    </p:set>
                                    <p:anim calcmode="lin" valueType="num">
                                      <p:cBhvr additive="base">
                                        <p:cTn dur="500"/>
                                        <p:tgtEl>
                                          <p:spTgt spid="39">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0" st="0"/>
                                            </p:txEl>
                                          </p:spTgt>
                                        </p:tgtEl>
                                        <p:attrNameLst>
                                          <p:attrName>style.visibility</p:attrName>
                                        </p:attrNameLst>
                                      </p:cBhvr>
                                      <p:to>
                                        <p:strVal val="visible"/>
                                      </p:to>
                                    </p:set>
                                    <p:anim calcmode="lin" valueType="num">
                                      <p:cBhvr additive="base">
                                        <p:cTn dur="500"/>
                                        <p:tgtEl>
                                          <p:spTgt spid="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1" st="1"/>
                                            </p:txEl>
                                          </p:spTgt>
                                        </p:tgtEl>
                                        <p:attrNameLst>
                                          <p:attrName>style.visibility</p:attrName>
                                        </p:attrNameLst>
                                      </p:cBhvr>
                                      <p:to>
                                        <p:strVal val="visible"/>
                                      </p:to>
                                    </p:set>
                                    <p:anim calcmode="lin" valueType="num">
                                      <p:cBhvr additive="base">
                                        <p:cTn dur="500"/>
                                        <p:tgtEl>
                                          <p:spTgt spid="4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2" st="2"/>
                                            </p:txEl>
                                          </p:spTgt>
                                        </p:tgtEl>
                                        <p:attrNameLst>
                                          <p:attrName>style.visibility</p:attrName>
                                        </p:attrNameLst>
                                      </p:cBhvr>
                                      <p:to>
                                        <p:strVal val="visible"/>
                                      </p:to>
                                    </p:set>
                                    <p:anim calcmode="lin" valueType="num">
                                      <p:cBhvr additive="base">
                                        <p:cTn dur="500"/>
                                        <p:tgtEl>
                                          <p:spTgt spid="4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3" st="3"/>
                                            </p:txEl>
                                          </p:spTgt>
                                        </p:tgtEl>
                                        <p:attrNameLst>
                                          <p:attrName>style.visibility</p:attrName>
                                        </p:attrNameLst>
                                      </p:cBhvr>
                                      <p:to>
                                        <p:strVal val="visible"/>
                                      </p:to>
                                    </p:set>
                                    <p:anim calcmode="lin" valueType="num">
                                      <p:cBhvr additive="base">
                                        <p:cTn dur="500"/>
                                        <p:tgtEl>
                                          <p:spTgt spid="4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4" st="4"/>
                                            </p:txEl>
                                          </p:spTgt>
                                        </p:tgtEl>
                                        <p:attrNameLst>
                                          <p:attrName>style.visibility</p:attrName>
                                        </p:attrNameLst>
                                      </p:cBhvr>
                                      <p:to>
                                        <p:strVal val="visible"/>
                                      </p:to>
                                    </p:set>
                                    <p:anim calcmode="lin" valueType="num">
                                      <p:cBhvr additive="base">
                                        <p:cTn dur="500"/>
                                        <p:tgtEl>
                                          <p:spTgt spid="4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5" st="5"/>
                                            </p:txEl>
                                          </p:spTgt>
                                        </p:tgtEl>
                                        <p:attrNameLst>
                                          <p:attrName>style.visibility</p:attrName>
                                        </p:attrNameLst>
                                      </p:cBhvr>
                                      <p:to>
                                        <p:strVal val="visible"/>
                                      </p:to>
                                    </p:set>
                                    <p:anim calcmode="lin" valueType="num">
                                      <p:cBhvr additive="base">
                                        <p:cTn dur="500"/>
                                        <p:tgtEl>
                                          <p:spTgt spid="4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6" st="6"/>
                                            </p:txEl>
                                          </p:spTgt>
                                        </p:tgtEl>
                                        <p:attrNameLst>
                                          <p:attrName>style.visibility</p:attrName>
                                        </p:attrNameLst>
                                      </p:cBhvr>
                                      <p:to>
                                        <p:strVal val="visible"/>
                                      </p:to>
                                    </p:set>
                                    <p:anim calcmode="lin" valueType="num">
                                      <p:cBhvr additive="base">
                                        <p:cTn dur="500"/>
                                        <p:tgtEl>
                                          <p:spTgt spid="4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7" st="7"/>
                                            </p:txEl>
                                          </p:spTgt>
                                        </p:tgtEl>
                                        <p:attrNameLst>
                                          <p:attrName>style.visibility</p:attrName>
                                        </p:attrNameLst>
                                      </p:cBhvr>
                                      <p:to>
                                        <p:strVal val="visible"/>
                                      </p:to>
                                    </p:set>
                                    <p:anim calcmode="lin" valueType="num">
                                      <p:cBhvr additive="base">
                                        <p:cTn dur="500"/>
                                        <p:tgtEl>
                                          <p:spTgt spid="4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0">
                                            <p:txEl>
                                              <p:pRg end="8" st="8"/>
                                            </p:txEl>
                                          </p:spTgt>
                                        </p:tgtEl>
                                        <p:attrNameLst>
                                          <p:attrName>style.visibility</p:attrName>
                                        </p:attrNameLst>
                                      </p:cBhvr>
                                      <p:to>
                                        <p:strVal val="visible"/>
                                      </p:to>
                                    </p:set>
                                    <p:anim calcmode="lin" valueType="num">
                                      <p:cBhvr additive="base">
                                        <p:cTn dur="500"/>
                                        <p:tgtEl>
                                          <p:spTgt spid="4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56"/>
                                        </p:tgtEl>
                                        <p:attrNameLst>
                                          <p:attrName>style.visibility</p:attrName>
                                        </p:attrNameLst>
                                      </p:cBhvr>
                                      <p:to>
                                        <p:strVal val="visible"/>
                                      </p:to>
                                    </p:set>
                                    <p:animEffect filter="fade" transition="in">
                                      <p:cBhvr>
                                        <p:cTn dur="500"/>
                                        <p:tgtEl>
                                          <p:spTgt spid="56"/>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50"/>
                                        </p:tgtEl>
                                        <p:attrNameLst>
                                          <p:attrName>style.visibility</p:attrName>
                                        </p:attrNameLst>
                                      </p:cBhvr>
                                      <p:to>
                                        <p:strVal val="visible"/>
                                      </p:to>
                                    </p:set>
                                    <p:animEffect filter="fade" transition="in">
                                      <p:cBhvr>
                                        <p:cTn dur="300"/>
                                        <p:tgtEl>
                                          <p:spTgt spid="50"/>
                                        </p:tgtEl>
                                      </p:cBhvr>
                                    </p:animEffect>
                                  </p:childTnLst>
                                </p:cTn>
                              </p:par>
                              <p:par>
                                <p:cTn fill="hold" nodeType="with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childTnLst>
                          </p:cTn>
                        </p:par>
                        <p:par>
                          <p:cTn fill="hold">
                            <p:stCondLst>
                              <p:cond delay="13500"/>
                            </p:stCondLst>
                            <p:childTnLst>
                              <p:par>
                                <p:cTn fill="hold" nodeType="afterEffect" presetClass="entr" presetID="2" presetSubtype="1">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p:tgtEl>
                                          <p:spTgt spid="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0" st="0"/>
                                            </p:txEl>
                                          </p:spTgt>
                                        </p:tgtEl>
                                        <p:attrNameLst>
                                          <p:attrName>style.visibility</p:attrName>
                                        </p:attrNameLst>
                                      </p:cBhvr>
                                      <p:to>
                                        <p:strVal val="visible"/>
                                      </p:to>
                                    </p:set>
                                    <p:anim calcmode="lin" valueType="num">
                                      <p:cBhvr additive="base">
                                        <p:cTn dur="500"/>
                                        <p:tgtEl>
                                          <p:spTgt spid="5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1" st="1"/>
                                            </p:txEl>
                                          </p:spTgt>
                                        </p:tgtEl>
                                        <p:attrNameLst>
                                          <p:attrName>style.visibility</p:attrName>
                                        </p:attrNameLst>
                                      </p:cBhvr>
                                      <p:to>
                                        <p:strVal val="visible"/>
                                      </p:to>
                                    </p:set>
                                    <p:anim calcmode="lin" valueType="num">
                                      <p:cBhvr additive="base">
                                        <p:cTn dur="500"/>
                                        <p:tgtEl>
                                          <p:spTgt spid="5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2" st="2"/>
                                            </p:txEl>
                                          </p:spTgt>
                                        </p:tgtEl>
                                        <p:attrNameLst>
                                          <p:attrName>style.visibility</p:attrName>
                                        </p:attrNameLst>
                                      </p:cBhvr>
                                      <p:to>
                                        <p:strVal val="visible"/>
                                      </p:to>
                                    </p:set>
                                    <p:anim calcmode="lin" valueType="num">
                                      <p:cBhvr additive="base">
                                        <p:cTn dur="500"/>
                                        <p:tgtEl>
                                          <p:spTgt spid="5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3" st="3"/>
                                            </p:txEl>
                                          </p:spTgt>
                                        </p:tgtEl>
                                        <p:attrNameLst>
                                          <p:attrName>style.visibility</p:attrName>
                                        </p:attrNameLst>
                                      </p:cBhvr>
                                      <p:to>
                                        <p:strVal val="visible"/>
                                      </p:to>
                                    </p:set>
                                    <p:anim calcmode="lin" valueType="num">
                                      <p:cBhvr additive="base">
                                        <p:cTn dur="500"/>
                                        <p:tgtEl>
                                          <p:spTgt spid="5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4" st="4"/>
                                            </p:txEl>
                                          </p:spTgt>
                                        </p:tgtEl>
                                        <p:attrNameLst>
                                          <p:attrName>style.visibility</p:attrName>
                                        </p:attrNameLst>
                                      </p:cBhvr>
                                      <p:to>
                                        <p:strVal val="visible"/>
                                      </p:to>
                                    </p:set>
                                    <p:anim calcmode="lin" valueType="num">
                                      <p:cBhvr additive="base">
                                        <p:cTn dur="500"/>
                                        <p:tgtEl>
                                          <p:spTgt spid="5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5" st="5"/>
                                            </p:txEl>
                                          </p:spTgt>
                                        </p:tgtEl>
                                        <p:attrNameLst>
                                          <p:attrName>style.visibility</p:attrName>
                                        </p:attrNameLst>
                                      </p:cBhvr>
                                      <p:to>
                                        <p:strVal val="visible"/>
                                      </p:to>
                                    </p:set>
                                    <p:anim calcmode="lin" valueType="num">
                                      <p:cBhvr additive="base">
                                        <p:cTn dur="500"/>
                                        <p:tgtEl>
                                          <p:spTgt spid="5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6" st="6"/>
                                            </p:txEl>
                                          </p:spTgt>
                                        </p:tgtEl>
                                        <p:attrNameLst>
                                          <p:attrName>style.visibility</p:attrName>
                                        </p:attrNameLst>
                                      </p:cBhvr>
                                      <p:to>
                                        <p:strVal val="visible"/>
                                      </p:to>
                                    </p:set>
                                    <p:anim calcmode="lin" valueType="num">
                                      <p:cBhvr additive="base">
                                        <p:cTn dur="500"/>
                                        <p:tgtEl>
                                          <p:spTgt spid="5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7" st="7"/>
                                            </p:txEl>
                                          </p:spTgt>
                                        </p:tgtEl>
                                        <p:attrNameLst>
                                          <p:attrName>style.visibility</p:attrName>
                                        </p:attrNameLst>
                                      </p:cBhvr>
                                      <p:to>
                                        <p:strVal val="visible"/>
                                      </p:to>
                                    </p:set>
                                    <p:anim calcmode="lin" valueType="num">
                                      <p:cBhvr additive="base">
                                        <p:cTn dur="500"/>
                                        <p:tgtEl>
                                          <p:spTgt spid="5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5">
                                            <p:txEl>
                                              <p:pRg end="8" st="8"/>
                                            </p:txEl>
                                          </p:spTgt>
                                        </p:tgtEl>
                                        <p:attrNameLst>
                                          <p:attrName>style.visibility</p:attrName>
                                        </p:attrNameLst>
                                      </p:cBhvr>
                                      <p:to>
                                        <p:strVal val="visible"/>
                                      </p:to>
                                    </p:set>
                                    <p:anim calcmode="lin" valueType="num">
                                      <p:cBhvr additive="base">
                                        <p:cTn dur="500"/>
                                        <p:tgtEl>
                                          <p:spTgt spid="5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0"/>
                                  </p:stCondLst>
                                  <p:childTnLst>
                                    <p:set>
                                      <p:cBhvr>
                                        <p:cTn dur="1" fill="hold">
                                          <p:stCondLst>
                                            <p:cond delay="0"/>
                                          </p:stCondLst>
                                        </p:cTn>
                                        <p:tgtEl>
                                          <p:spTgt spid="48">
                                            <p:txEl>
                                              <p:pRg end="0" st="0"/>
                                            </p:txEl>
                                          </p:spTgt>
                                        </p:tgtEl>
                                        <p:attrNameLst>
                                          <p:attrName>style.visibility</p:attrName>
                                        </p:attrNameLst>
                                      </p:cBhvr>
                                      <p:to>
                                        <p:strVal val="visible"/>
                                      </p:to>
                                    </p:set>
                                    <p:anim calcmode="lin" valueType="num">
                                      <p:cBhvr additive="base">
                                        <p:cTn dur="500"/>
                                        <p:tgtEl>
                                          <p:spTgt spid="4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0"/>
                                  </p:stCondLst>
                                  <p:childTnLst>
                                    <p:set>
                                      <p:cBhvr>
                                        <p:cTn dur="1" fill="hold">
                                          <p:stCondLst>
                                            <p:cond delay="0"/>
                                          </p:stCondLst>
                                        </p:cTn>
                                        <p:tgtEl>
                                          <p:spTgt spid="48">
                                            <p:txEl>
                                              <p:pRg end="1" st="1"/>
                                            </p:txEl>
                                          </p:spTgt>
                                        </p:tgtEl>
                                        <p:attrNameLst>
                                          <p:attrName>style.visibility</p:attrName>
                                        </p:attrNameLst>
                                      </p:cBhvr>
                                      <p:to>
                                        <p:strVal val="visible"/>
                                      </p:to>
                                    </p:set>
                                    <p:anim calcmode="lin" valueType="num">
                                      <p:cBhvr additive="base">
                                        <p:cTn dur="500"/>
                                        <p:tgtEl>
                                          <p:spTgt spid="4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0"/>
                                  </p:stCondLst>
                                  <p:childTnLst>
                                    <p:set>
                                      <p:cBhvr>
                                        <p:cTn dur="1" fill="hold">
                                          <p:stCondLst>
                                            <p:cond delay="0"/>
                                          </p:stCondLst>
                                        </p:cTn>
                                        <p:tgtEl>
                                          <p:spTgt spid="48">
                                            <p:txEl>
                                              <p:pRg end="2" st="2"/>
                                            </p:txEl>
                                          </p:spTgt>
                                        </p:tgtEl>
                                        <p:attrNameLst>
                                          <p:attrName>style.visibility</p:attrName>
                                        </p:attrNameLst>
                                      </p:cBhvr>
                                      <p:to>
                                        <p:strVal val="visible"/>
                                      </p:to>
                                    </p:set>
                                    <p:anim calcmode="lin" valueType="num">
                                      <p:cBhvr additive="base">
                                        <p:cTn dur="500"/>
                                        <p:tgtEl>
                                          <p:spTgt spid="4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2" presetSubtype="4">
                                  <p:stCondLst>
                                    <p:cond delay="0"/>
                                  </p:stCondLst>
                                  <p:childTnLst>
                                    <p:set>
                                      <p:cBhvr>
                                        <p:cTn dur="1" fill="hold">
                                          <p:stCondLst>
                                            <p:cond delay="0"/>
                                          </p:stCondLst>
                                        </p:cTn>
                                        <p:tgtEl>
                                          <p:spTgt spid="48">
                                            <p:txEl>
                                              <p:pRg end="3" st="3"/>
                                            </p:txEl>
                                          </p:spTgt>
                                        </p:tgtEl>
                                        <p:attrNameLst>
                                          <p:attrName>style.visibility</p:attrName>
                                        </p:attrNameLst>
                                      </p:cBhvr>
                                      <p:to>
                                        <p:strVal val="visible"/>
                                      </p:to>
                                    </p:set>
                                    <p:anim calcmode="lin" valueType="num">
                                      <p:cBhvr additive="base">
                                        <p:cTn dur="500"/>
                                        <p:tgtEl>
                                          <p:spTgt spid="48">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2" presetSubtype="4">
                                  <p:stCondLst>
                                    <p:cond delay="0"/>
                                  </p:stCondLst>
                                  <p:childTnLst>
                                    <p:set>
                                      <p:cBhvr>
                                        <p:cTn dur="1" fill="hold">
                                          <p:stCondLst>
                                            <p:cond delay="0"/>
                                          </p:stCondLst>
                                        </p:cTn>
                                        <p:tgtEl>
                                          <p:spTgt spid="48">
                                            <p:txEl>
                                              <p:pRg end="4" st="4"/>
                                            </p:txEl>
                                          </p:spTgt>
                                        </p:tgtEl>
                                        <p:attrNameLst>
                                          <p:attrName>style.visibility</p:attrName>
                                        </p:attrNameLst>
                                      </p:cBhvr>
                                      <p:to>
                                        <p:strVal val="visible"/>
                                      </p:to>
                                    </p:set>
                                    <p:anim calcmode="lin" valueType="num">
                                      <p:cBhvr additive="base">
                                        <p:cTn dur="500"/>
                                        <p:tgtEl>
                                          <p:spTgt spid="48">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500"/>
                            </p:stCondLst>
                            <p:childTnLst>
                              <p:par>
                                <p:cTn fill="hold" nodeType="afterEffect" presetClass="entr" presetID="2" presetSubtype="4">
                                  <p:stCondLst>
                                    <p:cond delay="0"/>
                                  </p:stCondLst>
                                  <p:childTnLst>
                                    <p:set>
                                      <p:cBhvr>
                                        <p:cTn dur="1" fill="hold">
                                          <p:stCondLst>
                                            <p:cond delay="0"/>
                                          </p:stCondLst>
                                        </p:cTn>
                                        <p:tgtEl>
                                          <p:spTgt spid="48">
                                            <p:txEl>
                                              <p:pRg end="5" st="5"/>
                                            </p:txEl>
                                          </p:spTgt>
                                        </p:tgtEl>
                                        <p:attrNameLst>
                                          <p:attrName>style.visibility</p:attrName>
                                        </p:attrNameLst>
                                      </p:cBhvr>
                                      <p:to>
                                        <p:strVal val="visible"/>
                                      </p:to>
                                    </p:set>
                                    <p:anim calcmode="lin" valueType="num">
                                      <p:cBhvr additive="base">
                                        <p:cTn dur="500"/>
                                        <p:tgtEl>
                                          <p:spTgt spid="48">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2" presetSubtype="4">
                                  <p:stCondLst>
                                    <p:cond delay="0"/>
                                  </p:stCondLst>
                                  <p:childTnLst>
                                    <p:set>
                                      <p:cBhvr>
                                        <p:cTn dur="1" fill="hold">
                                          <p:stCondLst>
                                            <p:cond delay="0"/>
                                          </p:stCondLst>
                                        </p:cTn>
                                        <p:tgtEl>
                                          <p:spTgt spid="48">
                                            <p:txEl>
                                              <p:pRg end="6" st="6"/>
                                            </p:txEl>
                                          </p:spTgt>
                                        </p:tgtEl>
                                        <p:attrNameLst>
                                          <p:attrName>style.visibility</p:attrName>
                                        </p:attrNameLst>
                                      </p:cBhvr>
                                      <p:to>
                                        <p:strVal val="visible"/>
                                      </p:to>
                                    </p:set>
                                    <p:anim calcmode="lin" valueType="num">
                                      <p:cBhvr additive="base">
                                        <p:cTn dur="500"/>
                                        <p:tgtEl>
                                          <p:spTgt spid="48">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500"/>
                            </p:stCondLst>
                            <p:childTnLst>
                              <p:par>
                                <p:cTn fill="hold" nodeType="afterEffect" presetClass="entr" presetID="2" presetSubtype="4">
                                  <p:stCondLst>
                                    <p:cond delay="0"/>
                                  </p:stCondLst>
                                  <p:childTnLst>
                                    <p:set>
                                      <p:cBhvr>
                                        <p:cTn dur="1" fill="hold">
                                          <p:stCondLst>
                                            <p:cond delay="0"/>
                                          </p:stCondLst>
                                        </p:cTn>
                                        <p:tgtEl>
                                          <p:spTgt spid="48">
                                            <p:txEl>
                                              <p:pRg end="7" st="7"/>
                                            </p:txEl>
                                          </p:spTgt>
                                        </p:tgtEl>
                                        <p:attrNameLst>
                                          <p:attrName>style.visibility</p:attrName>
                                        </p:attrNameLst>
                                      </p:cBhvr>
                                      <p:to>
                                        <p:strVal val="visible"/>
                                      </p:to>
                                    </p:set>
                                    <p:anim calcmode="lin" valueType="num">
                                      <p:cBhvr additive="base">
                                        <p:cTn dur="500"/>
                                        <p:tgtEl>
                                          <p:spTgt spid="48">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000"/>
                            </p:stCondLst>
                            <p:childTnLst>
                              <p:par>
                                <p:cTn fill="hold" nodeType="afterEffect" presetClass="entr" presetID="2" presetSubtype="4">
                                  <p:stCondLst>
                                    <p:cond delay="0"/>
                                  </p:stCondLst>
                                  <p:childTnLst>
                                    <p:set>
                                      <p:cBhvr>
                                        <p:cTn dur="1" fill="hold">
                                          <p:stCondLst>
                                            <p:cond delay="0"/>
                                          </p:stCondLst>
                                        </p:cTn>
                                        <p:tgtEl>
                                          <p:spTgt spid="48">
                                            <p:txEl>
                                              <p:pRg end="8" st="8"/>
                                            </p:txEl>
                                          </p:spTgt>
                                        </p:tgtEl>
                                        <p:attrNameLst>
                                          <p:attrName>style.visibility</p:attrName>
                                        </p:attrNameLst>
                                      </p:cBhvr>
                                      <p:to>
                                        <p:strVal val="visible"/>
                                      </p:to>
                                    </p:set>
                                    <p:anim calcmode="lin" valueType="num">
                                      <p:cBhvr additive="base">
                                        <p:cTn dur="500"/>
                                        <p:tgtEl>
                                          <p:spTgt spid="48">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0" st="0"/>
                                            </p:txEl>
                                          </p:spTgt>
                                        </p:tgtEl>
                                        <p:attrNameLst>
                                          <p:attrName>style.visibility</p:attrName>
                                        </p:attrNameLst>
                                      </p:cBhvr>
                                      <p:to>
                                        <p:strVal val="visible"/>
                                      </p:to>
                                    </p:set>
                                    <p:anim calcmode="lin" valueType="num">
                                      <p:cBhvr additive="base">
                                        <p:cTn dur="500"/>
                                        <p:tgtEl>
                                          <p:spTgt spid="4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1" st="1"/>
                                            </p:txEl>
                                          </p:spTgt>
                                        </p:tgtEl>
                                        <p:attrNameLst>
                                          <p:attrName>style.visibility</p:attrName>
                                        </p:attrNameLst>
                                      </p:cBhvr>
                                      <p:to>
                                        <p:strVal val="visible"/>
                                      </p:to>
                                    </p:set>
                                    <p:anim calcmode="lin" valueType="num">
                                      <p:cBhvr additive="base">
                                        <p:cTn dur="500"/>
                                        <p:tgtEl>
                                          <p:spTgt spid="4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2" st="2"/>
                                            </p:txEl>
                                          </p:spTgt>
                                        </p:tgtEl>
                                        <p:attrNameLst>
                                          <p:attrName>style.visibility</p:attrName>
                                        </p:attrNameLst>
                                      </p:cBhvr>
                                      <p:to>
                                        <p:strVal val="visible"/>
                                      </p:to>
                                    </p:set>
                                    <p:anim calcmode="lin" valueType="num">
                                      <p:cBhvr additive="base">
                                        <p:cTn dur="500"/>
                                        <p:tgtEl>
                                          <p:spTgt spid="4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3" st="3"/>
                                            </p:txEl>
                                          </p:spTgt>
                                        </p:tgtEl>
                                        <p:attrNameLst>
                                          <p:attrName>style.visibility</p:attrName>
                                        </p:attrNameLst>
                                      </p:cBhvr>
                                      <p:to>
                                        <p:strVal val="visible"/>
                                      </p:to>
                                    </p:set>
                                    <p:anim calcmode="lin" valueType="num">
                                      <p:cBhvr additive="base">
                                        <p:cTn dur="500"/>
                                        <p:tgtEl>
                                          <p:spTgt spid="4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4" st="4"/>
                                            </p:txEl>
                                          </p:spTgt>
                                        </p:tgtEl>
                                        <p:attrNameLst>
                                          <p:attrName>style.visibility</p:attrName>
                                        </p:attrNameLst>
                                      </p:cBhvr>
                                      <p:to>
                                        <p:strVal val="visible"/>
                                      </p:to>
                                    </p:set>
                                    <p:anim calcmode="lin" valueType="num">
                                      <p:cBhvr additive="base">
                                        <p:cTn dur="500"/>
                                        <p:tgtEl>
                                          <p:spTgt spid="4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5" st="5"/>
                                            </p:txEl>
                                          </p:spTgt>
                                        </p:tgtEl>
                                        <p:attrNameLst>
                                          <p:attrName>style.visibility</p:attrName>
                                        </p:attrNameLst>
                                      </p:cBhvr>
                                      <p:to>
                                        <p:strVal val="visible"/>
                                      </p:to>
                                    </p:set>
                                    <p:anim calcmode="lin" valueType="num">
                                      <p:cBhvr additive="base">
                                        <p:cTn dur="500"/>
                                        <p:tgtEl>
                                          <p:spTgt spid="4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6" st="6"/>
                                            </p:txEl>
                                          </p:spTgt>
                                        </p:tgtEl>
                                        <p:attrNameLst>
                                          <p:attrName>style.visibility</p:attrName>
                                        </p:attrNameLst>
                                      </p:cBhvr>
                                      <p:to>
                                        <p:strVal val="visible"/>
                                      </p:to>
                                    </p:set>
                                    <p:anim calcmode="lin" valueType="num">
                                      <p:cBhvr additive="base">
                                        <p:cTn dur="500"/>
                                        <p:tgtEl>
                                          <p:spTgt spid="4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7" st="7"/>
                                            </p:txEl>
                                          </p:spTgt>
                                        </p:tgtEl>
                                        <p:attrNameLst>
                                          <p:attrName>style.visibility</p:attrName>
                                        </p:attrNameLst>
                                      </p:cBhvr>
                                      <p:to>
                                        <p:strVal val="visible"/>
                                      </p:to>
                                    </p:set>
                                    <p:anim calcmode="lin" valueType="num">
                                      <p:cBhvr additive="base">
                                        <p:cTn dur="500"/>
                                        <p:tgtEl>
                                          <p:spTgt spid="4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49">
                                            <p:txEl>
                                              <p:pRg end="8" st="8"/>
                                            </p:txEl>
                                          </p:spTgt>
                                        </p:tgtEl>
                                        <p:attrNameLst>
                                          <p:attrName>style.visibility</p:attrName>
                                        </p:attrNameLst>
                                      </p:cBhvr>
                                      <p:to>
                                        <p:strVal val="visible"/>
                                      </p:to>
                                    </p:set>
                                    <p:anim calcmode="lin" valueType="num">
                                      <p:cBhvr additive="base">
                                        <p:cTn dur="500"/>
                                        <p:tgtEl>
                                          <p:spTgt spid="49">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500"/>
                                        <p:tgtEl>
                                          <p:spTgt spid="65"/>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300"/>
                                        <p:tgtEl>
                                          <p:spTgt spid="59"/>
                                        </p:tgtEl>
                                      </p:cBhvr>
                                    </p:animEffect>
                                  </p:childTnLst>
                                </p:cTn>
                              </p:par>
                              <p:par>
                                <p:cTn fill="hold" nodeType="withEffect" presetClass="entr" presetID="10" presetSubtype="0">
                                  <p:stCondLst>
                                    <p:cond delay="0"/>
                                  </p:stCondLst>
                                  <p:childTnLst>
                                    <p:set>
                                      <p:cBhvr>
                                        <p:cTn dur="1" fill="hold">
                                          <p:stCondLst>
                                            <p:cond delay="0"/>
                                          </p:stCondLst>
                                        </p:cTn>
                                        <p:tgtEl>
                                          <p:spTgt spid="60"/>
                                        </p:tgtEl>
                                        <p:attrNameLst>
                                          <p:attrName>style.visibility</p:attrName>
                                        </p:attrNameLst>
                                      </p:cBhvr>
                                      <p:to>
                                        <p:strVal val="visible"/>
                                      </p:to>
                                    </p:set>
                                    <p:animEffect filter="fade" transition="in">
                                      <p:cBhvr>
                                        <p:cTn dur="500"/>
                                        <p:tgtEl>
                                          <p:spTgt spid="60"/>
                                        </p:tgtEl>
                                      </p:cBhvr>
                                    </p:animEffect>
                                  </p:childTnLst>
                                </p:cTn>
                              </p:par>
                            </p:childTnLst>
                          </p:cTn>
                        </p:par>
                        <p:par>
                          <p:cTn fill="hold">
                            <p:stCondLst>
                              <p:cond delay="19500"/>
                            </p:stCondLst>
                            <p:childTnLst>
                              <p:par>
                                <p:cTn fill="hold" nodeType="afterEffect" presetClass="entr" presetID="2" presetSubtype="1">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0" st="0"/>
                                            </p:txEl>
                                          </p:spTgt>
                                        </p:tgtEl>
                                        <p:attrNameLst>
                                          <p:attrName>style.visibility</p:attrName>
                                        </p:attrNameLst>
                                      </p:cBhvr>
                                      <p:to>
                                        <p:strVal val="visible"/>
                                      </p:to>
                                    </p:set>
                                    <p:anim calcmode="lin" valueType="num">
                                      <p:cBhvr additive="base">
                                        <p:cTn dur="500"/>
                                        <p:tgtEl>
                                          <p:spTgt spid="6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1" st="1"/>
                                            </p:txEl>
                                          </p:spTgt>
                                        </p:tgtEl>
                                        <p:attrNameLst>
                                          <p:attrName>style.visibility</p:attrName>
                                        </p:attrNameLst>
                                      </p:cBhvr>
                                      <p:to>
                                        <p:strVal val="visible"/>
                                      </p:to>
                                    </p:set>
                                    <p:anim calcmode="lin" valueType="num">
                                      <p:cBhvr additive="base">
                                        <p:cTn dur="500"/>
                                        <p:tgtEl>
                                          <p:spTgt spid="6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2" st="2"/>
                                            </p:txEl>
                                          </p:spTgt>
                                        </p:tgtEl>
                                        <p:attrNameLst>
                                          <p:attrName>style.visibility</p:attrName>
                                        </p:attrNameLst>
                                      </p:cBhvr>
                                      <p:to>
                                        <p:strVal val="visible"/>
                                      </p:to>
                                    </p:set>
                                    <p:anim calcmode="lin" valueType="num">
                                      <p:cBhvr additive="base">
                                        <p:cTn dur="500"/>
                                        <p:tgtEl>
                                          <p:spTgt spid="6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3" st="3"/>
                                            </p:txEl>
                                          </p:spTgt>
                                        </p:tgtEl>
                                        <p:attrNameLst>
                                          <p:attrName>style.visibility</p:attrName>
                                        </p:attrNameLst>
                                      </p:cBhvr>
                                      <p:to>
                                        <p:strVal val="visible"/>
                                      </p:to>
                                    </p:set>
                                    <p:anim calcmode="lin" valueType="num">
                                      <p:cBhvr additive="base">
                                        <p:cTn dur="500"/>
                                        <p:tgtEl>
                                          <p:spTgt spid="6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4" st="4"/>
                                            </p:txEl>
                                          </p:spTgt>
                                        </p:tgtEl>
                                        <p:attrNameLst>
                                          <p:attrName>style.visibility</p:attrName>
                                        </p:attrNameLst>
                                      </p:cBhvr>
                                      <p:to>
                                        <p:strVal val="visible"/>
                                      </p:to>
                                    </p:set>
                                    <p:anim calcmode="lin" valueType="num">
                                      <p:cBhvr additive="base">
                                        <p:cTn dur="500"/>
                                        <p:tgtEl>
                                          <p:spTgt spid="6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5" st="5"/>
                                            </p:txEl>
                                          </p:spTgt>
                                        </p:tgtEl>
                                        <p:attrNameLst>
                                          <p:attrName>style.visibility</p:attrName>
                                        </p:attrNameLst>
                                      </p:cBhvr>
                                      <p:to>
                                        <p:strVal val="visible"/>
                                      </p:to>
                                    </p:set>
                                    <p:anim calcmode="lin" valueType="num">
                                      <p:cBhvr additive="base">
                                        <p:cTn dur="500"/>
                                        <p:tgtEl>
                                          <p:spTgt spid="6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6" st="6"/>
                                            </p:txEl>
                                          </p:spTgt>
                                        </p:tgtEl>
                                        <p:attrNameLst>
                                          <p:attrName>style.visibility</p:attrName>
                                        </p:attrNameLst>
                                      </p:cBhvr>
                                      <p:to>
                                        <p:strVal val="visible"/>
                                      </p:to>
                                    </p:set>
                                    <p:anim calcmode="lin" valueType="num">
                                      <p:cBhvr additive="base">
                                        <p:cTn dur="500"/>
                                        <p:tgtEl>
                                          <p:spTgt spid="6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7" st="7"/>
                                            </p:txEl>
                                          </p:spTgt>
                                        </p:tgtEl>
                                        <p:attrNameLst>
                                          <p:attrName>style.visibility</p:attrName>
                                        </p:attrNameLst>
                                      </p:cBhvr>
                                      <p:to>
                                        <p:strVal val="visible"/>
                                      </p:to>
                                    </p:set>
                                    <p:anim calcmode="lin" valueType="num">
                                      <p:cBhvr additive="base">
                                        <p:cTn dur="500"/>
                                        <p:tgtEl>
                                          <p:spTgt spid="6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
                                            <p:txEl>
                                              <p:pRg end="8" st="8"/>
                                            </p:txEl>
                                          </p:spTgt>
                                        </p:tgtEl>
                                        <p:attrNameLst>
                                          <p:attrName>style.visibility</p:attrName>
                                        </p:attrNameLst>
                                      </p:cBhvr>
                                      <p:to>
                                        <p:strVal val="visible"/>
                                      </p:to>
                                    </p:set>
                                    <p:anim calcmode="lin" valueType="num">
                                      <p:cBhvr additive="base">
                                        <p:cTn dur="500"/>
                                        <p:tgtEl>
                                          <p:spTgt spid="64">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2" presetSubtype="4">
                                  <p:stCondLst>
                                    <p:cond delay="0"/>
                                  </p:stCondLst>
                                  <p:childTnLst>
                                    <p:set>
                                      <p:cBhvr>
                                        <p:cTn dur="1" fill="hold">
                                          <p:stCondLst>
                                            <p:cond delay="0"/>
                                          </p:stCondLst>
                                        </p:cTn>
                                        <p:tgtEl>
                                          <p:spTgt spid="57">
                                            <p:txEl>
                                              <p:pRg end="0" st="0"/>
                                            </p:txEl>
                                          </p:spTgt>
                                        </p:tgtEl>
                                        <p:attrNameLst>
                                          <p:attrName>style.visibility</p:attrName>
                                        </p:attrNameLst>
                                      </p:cBhvr>
                                      <p:to>
                                        <p:strVal val="visible"/>
                                      </p:to>
                                    </p:set>
                                    <p:anim calcmode="lin" valueType="num">
                                      <p:cBhvr additive="base">
                                        <p:cTn dur="500"/>
                                        <p:tgtEl>
                                          <p:spTgt spid="57">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2" presetSubtype="4">
                                  <p:stCondLst>
                                    <p:cond delay="0"/>
                                  </p:stCondLst>
                                  <p:childTnLst>
                                    <p:set>
                                      <p:cBhvr>
                                        <p:cTn dur="1" fill="hold">
                                          <p:stCondLst>
                                            <p:cond delay="0"/>
                                          </p:stCondLst>
                                        </p:cTn>
                                        <p:tgtEl>
                                          <p:spTgt spid="57">
                                            <p:txEl>
                                              <p:pRg end="1" st="1"/>
                                            </p:txEl>
                                          </p:spTgt>
                                        </p:tgtEl>
                                        <p:attrNameLst>
                                          <p:attrName>style.visibility</p:attrName>
                                        </p:attrNameLst>
                                      </p:cBhvr>
                                      <p:to>
                                        <p:strVal val="visible"/>
                                      </p:to>
                                    </p:set>
                                    <p:anim calcmode="lin" valueType="num">
                                      <p:cBhvr additive="base">
                                        <p:cTn dur="500"/>
                                        <p:tgtEl>
                                          <p:spTgt spid="57">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0"/>
                            </p:stCondLst>
                            <p:childTnLst>
                              <p:par>
                                <p:cTn fill="hold" nodeType="afterEffect" presetClass="entr" presetID="2" presetSubtype="4">
                                  <p:stCondLst>
                                    <p:cond delay="0"/>
                                  </p:stCondLst>
                                  <p:childTnLst>
                                    <p:set>
                                      <p:cBhvr>
                                        <p:cTn dur="1" fill="hold">
                                          <p:stCondLst>
                                            <p:cond delay="0"/>
                                          </p:stCondLst>
                                        </p:cTn>
                                        <p:tgtEl>
                                          <p:spTgt spid="57">
                                            <p:txEl>
                                              <p:pRg end="2" st="2"/>
                                            </p:txEl>
                                          </p:spTgt>
                                        </p:tgtEl>
                                        <p:attrNameLst>
                                          <p:attrName>style.visibility</p:attrName>
                                        </p:attrNameLst>
                                      </p:cBhvr>
                                      <p:to>
                                        <p:strVal val="visible"/>
                                      </p:to>
                                    </p:set>
                                    <p:anim calcmode="lin" valueType="num">
                                      <p:cBhvr additive="base">
                                        <p:cTn dur="500"/>
                                        <p:tgtEl>
                                          <p:spTgt spid="57">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500"/>
                            </p:stCondLst>
                            <p:childTnLst>
                              <p:par>
                                <p:cTn fill="hold" nodeType="afterEffect" presetClass="entr" presetID="2" presetSubtype="4">
                                  <p:stCondLst>
                                    <p:cond delay="0"/>
                                  </p:stCondLst>
                                  <p:childTnLst>
                                    <p:set>
                                      <p:cBhvr>
                                        <p:cTn dur="1" fill="hold">
                                          <p:stCondLst>
                                            <p:cond delay="0"/>
                                          </p:stCondLst>
                                        </p:cTn>
                                        <p:tgtEl>
                                          <p:spTgt spid="57">
                                            <p:txEl>
                                              <p:pRg end="3" st="3"/>
                                            </p:txEl>
                                          </p:spTgt>
                                        </p:tgtEl>
                                        <p:attrNameLst>
                                          <p:attrName>style.visibility</p:attrName>
                                        </p:attrNameLst>
                                      </p:cBhvr>
                                      <p:to>
                                        <p:strVal val="visible"/>
                                      </p:to>
                                    </p:set>
                                    <p:anim calcmode="lin" valueType="num">
                                      <p:cBhvr additive="base">
                                        <p:cTn dur="500"/>
                                        <p:tgtEl>
                                          <p:spTgt spid="57">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000"/>
                            </p:stCondLst>
                            <p:childTnLst>
                              <p:par>
                                <p:cTn fill="hold" nodeType="afterEffect" presetClass="entr" presetID="2" presetSubtype="4">
                                  <p:stCondLst>
                                    <p:cond delay="0"/>
                                  </p:stCondLst>
                                  <p:childTnLst>
                                    <p:set>
                                      <p:cBhvr>
                                        <p:cTn dur="1" fill="hold">
                                          <p:stCondLst>
                                            <p:cond delay="0"/>
                                          </p:stCondLst>
                                        </p:cTn>
                                        <p:tgtEl>
                                          <p:spTgt spid="57">
                                            <p:txEl>
                                              <p:pRg end="4" st="4"/>
                                            </p:txEl>
                                          </p:spTgt>
                                        </p:tgtEl>
                                        <p:attrNameLst>
                                          <p:attrName>style.visibility</p:attrName>
                                        </p:attrNameLst>
                                      </p:cBhvr>
                                      <p:to>
                                        <p:strVal val="visible"/>
                                      </p:to>
                                    </p:set>
                                    <p:anim calcmode="lin" valueType="num">
                                      <p:cBhvr additive="base">
                                        <p:cTn dur="500"/>
                                        <p:tgtEl>
                                          <p:spTgt spid="57">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500"/>
                            </p:stCondLst>
                            <p:childTnLst>
                              <p:par>
                                <p:cTn fill="hold" nodeType="afterEffect" presetClass="entr" presetID="2" presetSubtype="4">
                                  <p:stCondLst>
                                    <p:cond delay="0"/>
                                  </p:stCondLst>
                                  <p:childTnLst>
                                    <p:set>
                                      <p:cBhvr>
                                        <p:cTn dur="1" fill="hold">
                                          <p:stCondLst>
                                            <p:cond delay="0"/>
                                          </p:stCondLst>
                                        </p:cTn>
                                        <p:tgtEl>
                                          <p:spTgt spid="57">
                                            <p:txEl>
                                              <p:pRg end="5" st="5"/>
                                            </p:txEl>
                                          </p:spTgt>
                                        </p:tgtEl>
                                        <p:attrNameLst>
                                          <p:attrName>style.visibility</p:attrName>
                                        </p:attrNameLst>
                                      </p:cBhvr>
                                      <p:to>
                                        <p:strVal val="visible"/>
                                      </p:to>
                                    </p:set>
                                    <p:anim calcmode="lin" valueType="num">
                                      <p:cBhvr additive="base">
                                        <p:cTn dur="500"/>
                                        <p:tgtEl>
                                          <p:spTgt spid="57">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3000"/>
                            </p:stCondLst>
                            <p:childTnLst>
                              <p:par>
                                <p:cTn fill="hold" nodeType="afterEffect" presetClass="entr" presetID="2" presetSubtype="4">
                                  <p:stCondLst>
                                    <p:cond delay="0"/>
                                  </p:stCondLst>
                                  <p:childTnLst>
                                    <p:set>
                                      <p:cBhvr>
                                        <p:cTn dur="1" fill="hold">
                                          <p:stCondLst>
                                            <p:cond delay="0"/>
                                          </p:stCondLst>
                                        </p:cTn>
                                        <p:tgtEl>
                                          <p:spTgt spid="57">
                                            <p:txEl>
                                              <p:pRg end="6" st="6"/>
                                            </p:txEl>
                                          </p:spTgt>
                                        </p:tgtEl>
                                        <p:attrNameLst>
                                          <p:attrName>style.visibility</p:attrName>
                                        </p:attrNameLst>
                                      </p:cBhvr>
                                      <p:to>
                                        <p:strVal val="visible"/>
                                      </p:to>
                                    </p:set>
                                    <p:anim calcmode="lin" valueType="num">
                                      <p:cBhvr additive="base">
                                        <p:cTn dur="500"/>
                                        <p:tgtEl>
                                          <p:spTgt spid="57">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3500"/>
                            </p:stCondLst>
                            <p:childTnLst>
                              <p:par>
                                <p:cTn fill="hold" nodeType="afterEffect" presetClass="entr" presetID="2" presetSubtype="4">
                                  <p:stCondLst>
                                    <p:cond delay="0"/>
                                  </p:stCondLst>
                                  <p:childTnLst>
                                    <p:set>
                                      <p:cBhvr>
                                        <p:cTn dur="1" fill="hold">
                                          <p:stCondLst>
                                            <p:cond delay="0"/>
                                          </p:stCondLst>
                                        </p:cTn>
                                        <p:tgtEl>
                                          <p:spTgt spid="57">
                                            <p:txEl>
                                              <p:pRg end="7" st="7"/>
                                            </p:txEl>
                                          </p:spTgt>
                                        </p:tgtEl>
                                        <p:attrNameLst>
                                          <p:attrName>style.visibility</p:attrName>
                                        </p:attrNameLst>
                                      </p:cBhvr>
                                      <p:to>
                                        <p:strVal val="visible"/>
                                      </p:to>
                                    </p:set>
                                    <p:anim calcmode="lin" valueType="num">
                                      <p:cBhvr additive="base">
                                        <p:cTn dur="500"/>
                                        <p:tgtEl>
                                          <p:spTgt spid="57">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000"/>
                            </p:stCondLst>
                            <p:childTnLst>
                              <p:par>
                                <p:cTn fill="hold" nodeType="afterEffect" presetClass="entr" presetID="2" presetSubtype="4">
                                  <p:stCondLst>
                                    <p:cond delay="0"/>
                                  </p:stCondLst>
                                  <p:childTnLst>
                                    <p:set>
                                      <p:cBhvr>
                                        <p:cTn dur="1" fill="hold">
                                          <p:stCondLst>
                                            <p:cond delay="0"/>
                                          </p:stCondLst>
                                        </p:cTn>
                                        <p:tgtEl>
                                          <p:spTgt spid="57">
                                            <p:txEl>
                                              <p:pRg end="8" st="8"/>
                                            </p:txEl>
                                          </p:spTgt>
                                        </p:tgtEl>
                                        <p:attrNameLst>
                                          <p:attrName>style.visibility</p:attrName>
                                        </p:attrNameLst>
                                      </p:cBhvr>
                                      <p:to>
                                        <p:strVal val="visible"/>
                                      </p:to>
                                    </p:set>
                                    <p:anim calcmode="lin" valueType="num">
                                      <p:cBhvr additive="base">
                                        <p:cTn dur="500"/>
                                        <p:tgtEl>
                                          <p:spTgt spid="57">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0" st="0"/>
                                            </p:txEl>
                                          </p:spTgt>
                                        </p:tgtEl>
                                        <p:attrNameLst>
                                          <p:attrName>style.visibility</p:attrName>
                                        </p:attrNameLst>
                                      </p:cBhvr>
                                      <p:to>
                                        <p:strVal val="visible"/>
                                      </p:to>
                                    </p:set>
                                    <p:anim calcmode="lin" valueType="num">
                                      <p:cBhvr additive="base">
                                        <p:cTn dur="500"/>
                                        <p:tgtEl>
                                          <p:spTgt spid="5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1" st="1"/>
                                            </p:txEl>
                                          </p:spTgt>
                                        </p:tgtEl>
                                        <p:attrNameLst>
                                          <p:attrName>style.visibility</p:attrName>
                                        </p:attrNameLst>
                                      </p:cBhvr>
                                      <p:to>
                                        <p:strVal val="visible"/>
                                      </p:to>
                                    </p:set>
                                    <p:anim calcmode="lin" valueType="num">
                                      <p:cBhvr additive="base">
                                        <p:cTn dur="500"/>
                                        <p:tgtEl>
                                          <p:spTgt spid="5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2" st="2"/>
                                            </p:txEl>
                                          </p:spTgt>
                                        </p:tgtEl>
                                        <p:attrNameLst>
                                          <p:attrName>style.visibility</p:attrName>
                                        </p:attrNameLst>
                                      </p:cBhvr>
                                      <p:to>
                                        <p:strVal val="visible"/>
                                      </p:to>
                                    </p:set>
                                    <p:anim calcmode="lin" valueType="num">
                                      <p:cBhvr additive="base">
                                        <p:cTn dur="500"/>
                                        <p:tgtEl>
                                          <p:spTgt spid="5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3" st="3"/>
                                            </p:txEl>
                                          </p:spTgt>
                                        </p:tgtEl>
                                        <p:attrNameLst>
                                          <p:attrName>style.visibility</p:attrName>
                                        </p:attrNameLst>
                                      </p:cBhvr>
                                      <p:to>
                                        <p:strVal val="visible"/>
                                      </p:to>
                                    </p:set>
                                    <p:anim calcmode="lin" valueType="num">
                                      <p:cBhvr additive="base">
                                        <p:cTn dur="500"/>
                                        <p:tgtEl>
                                          <p:spTgt spid="5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4" st="4"/>
                                            </p:txEl>
                                          </p:spTgt>
                                        </p:tgtEl>
                                        <p:attrNameLst>
                                          <p:attrName>style.visibility</p:attrName>
                                        </p:attrNameLst>
                                      </p:cBhvr>
                                      <p:to>
                                        <p:strVal val="visible"/>
                                      </p:to>
                                    </p:set>
                                    <p:anim calcmode="lin" valueType="num">
                                      <p:cBhvr additive="base">
                                        <p:cTn dur="500"/>
                                        <p:tgtEl>
                                          <p:spTgt spid="5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5" st="5"/>
                                            </p:txEl>
                                          </p:spTgt>
                                        </p:tgtEl>
                                        <p:attrNameLst>
                                          <p:attrName>style.visibility</p:attrName>
                                        </p:attrNameLst>
                                      </p:cBhvr>
                                      <p:to>
                                        <p:strVal val="visible"/>
                                      </p:to>
                                    </p:set>
                                    <p:anim calcmode="lin" valueType="num">
                                      <p:cBhvr additive="base">
                                        <p:cTn dur="500"/>
                                        <p:tgtEl>
                                          <p:spTgt spid="5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6" st="6"/>
                                            </p:txEl>
                                          </p:spTgt>
                                        </p:tgtEl>
                                        <p:attrNameLst>
                                          <p:attrName>style.visibility</p:attrName>
                                        </p:attrNameLst>
                                      </p:cBhvr>
                                      <p:to>
                                        <p:strVal val="visible"/>
                                      </p:to>
                                    </p:set>
                                    <p:anim calcmode="lin" valueType="num">
                                      <p:cBhvr additive="base">
                                        <p:cTn dur="500"/>
                                        <p:tgtEl>
                                          <p:spTgt spid="5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7" st="7"/>
                                            </p:txEl>
                                          </p:spTgt>
                                        </p:tgtEl>
                                        <p:attrNameLst>
                                          <p:attrName>style.visibility</p:attrName>
                                        </p:attrNameLst>
                                      </p:cBhvr>
                                      <p:to>
                                        <p:strVal val="visible"/>
                                      </p:to>
                                    </p:set>
                                    <p:anim calcmode="lin" valueType="num">
                                      <p:cBhvr additive="base">
                                        <p:cTn dur="500"/>
                                        <p:tgtEl>
                                          <p:spTgt spid="5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58">
                                            <p:txEl>
                                              <p:pRg end="8" st="8"/>
                                            </p:txEl>
                                          </p:spTgt>
                                        </p:tgtEl>
                                        <p:attrNameLst>
                                          <p:attrName>style.visibility</p:attrName>
                                        </p:attrNameLst>
                                      </p:cBhvr>
                                      <p:to>
                                        <p:strVal val="visible"/>
                                      </p:to>
                                    </p:set>
                                    <p:anim calcmode="lin" valueType="num">
                                      <p:cBhvr additive="base">
                                        <p:cTn dur="500"/>
                                        <p:tgtEl>
                                          <p:spTgt spid="5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300"/>
                                        <p:tgtEl>
                                          <p:spTgt spid="68"/>
                                        </p:tgtEl>
                                      </p:cBhvr>
                                    </p:animEffect>
                                  </p:childTnLst>
                                </p:cTn>
                              </p:par>
                              <p:par>
                                <p:cTn fill="hold" nodeType="with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childTnLst>
                          </p:cTn>
                        </p:par>
                        <p:par>
                          <p:cTn fill="hold">
                            <p:stCondLst>
                              <p:cond delay="25500"/>
                            </p:stCondLst>
                            <p:childTnLst>
                              <p:par>
                                <p:cTn fill="hold" nodeType="afterEffect" presetClass="entr" presetID="2" presetSubtype="1">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additive="base">
                                        <p:cTn dur="500"/>
                                        <p:tgtEl>
                                          <p:spTgt spid="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0" st="0"/>
                                            </p:txEl>
                                          </p:spTgt>
                                        </p:tgtEl>
                                        <p:attrNameLst>
                                          <p:attrName>style.visibility</p:attrName>
                                        </p:attrNameLst>
                                      </p:cBhvr>
                                      <p:to>
                                        <p:strVal val="visible"/>
                                      </p:to>
                                    </p:set>
                                    <p:anim calcmode="lin" valueType="num">
                                      <p:cBhvr additive="base">
                                        <p:cTn dur="500"/>
                                        <p:tgtEl>
                                          <p:spTgt spid="7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1" st="1"/>
                                            </p:txEl>
                                          </p:spTgt>
                                        </p:tgtEl>
                                        <p:attrNameLst>
                                          <p:attrName>style.visibility</p:attrName>
                                        </p:attrNameLst>
                                      </p:cBhvr>
                                      <p:to>
                                        <p:strVal val="visible"/>
                                      </p:to>
                                    </p:set>
                                    <p:anim calcmode="lin" valueType="num">
                                      <p:cBhvr additive="base">
                                        <p:cTn dur="500"/>
                                        <p:tgtEl>
                                          <p:spTgt spid="7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2" st="2"/>
                                            </p:txEl>
                                          </p:spTgt>
                                        </p:tgtEl>
                                        <p:attrNameLst>
                                          <p:attrName>style.visibility</p:attrName>
                                        </p:attrNameLst>
                                      </p:cBhvr>
                                      <p:to>
                                        <p:strVal val="visible"/>
                                      </p:to>
                                    </p:set>
                                    <p:anim calcmode="lin" valueType="num">
                                      <p:cBhvr additive="base">
                                        <p:cTn dur="500"/>
                                        <p:tgtEl>
                                          <p:spTgt spid="7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3" st="3"/>
                                            </p:txEl>
                                          </p:spTgt>
                                        </p:tgtEl>
                                        <p:attrNameLst>
                                          <p:attrName>style.visibility</p:attrName>
                                        </p:attrNameLst>
                                      </p:cBhvr>
                                      <p:to>
                                        <p:strVal val="visible"/>
                                      </p:to>
                                    </p:set>
                                    <p:anim calcmode="lin" valueType="num">
                                      <p:cBhvr additive="base">
                                        <p:cTn dur="500"/>
                                        <p:tgtEl>
                                          <p:spTgt spid="7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4" st="4"/>
                                            </p:txEl>
                                          </p:spTgt>
                                        </p:tgtEl>
                                        <p:attrNameLst>
                                          <p:attrName>style.visibility</p:attrName>
                                        </p:attrNameLst>
                                      </p:cBhvr>
                                      <p:to>
                                        <p:strVal val="visible"/>
                                      </p:to>
                                    </p:set>
                                    <p:anim calcmode="lin" valueType="num">
                                      <p:cBhvr additive="base">
                                        <p:cTn dur="500"/>
                                        <p:tgtEl>
                                          <p:spTgt spid="7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5" st="5"/>
                                            </p:txEl>
                                          </p:spTgt>
                                        </p:tgtEl>
                                        <p:attrNameLst>
                                          <p:attrName>style.visibility</p:attrName>
                                        </p:attrNameLst>
                                      </p:cBhvr>
                                      <p:to>
                                        <p:strVal val="visible"/>
                                      </p:to>
                                    </p:set>
                                    <p:anim calcmode="lin" valueType="num">
                                      <p:cBhvr additive="base">
                                        <p:cTn dur="500"/>
                                        <p:tgtEl>
                                          <p:spTgt spid="7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6" st="6"/>
                                            </p:txEl>
                                          </p:spTgt>
                                        </p:tgtEl>
                                        <p:attrNameLst>
                                          <p:attrName>style.visibility</p:attrName>
                                        </p:attrNameLst>
                                      </p:cBhvr>
                                      <p:to>
                                        <p:strVal val="visible"/>
                                      </p:to>
                                    </p:set>
                                    <p:anim calcmode="lin" valueType="num">
                                      <p:cBhvr additive="base">
                                        <p:cTn dur="500"/>
                                        <p:tgtEl>
                                          <p:spTgt spid="7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7" st="7"/>
                                            </p:txEl>
                                          </p:spTgt>
                                        </p:tgtEl>
                                        <p:attrNameLst>
                                          <p:attrName>style.visibility</p:attrName>
                                        </p:attrNameLst>
                                      </p:cBhvr>
                                      <p:to>
                                        <p:strVal val="visible"/>
                                      </p:to>
                                    </p:set>
                                    <p:anim calcmode="lin" valueType="num">
                                      <p:cBhvr additive="base">
                                        <p:cTn dur="500"/>
                                        <p:tgtEl>
                                          <p:spTgt spid="7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73">
                                            <p:txEl>
                                              <p:pRg end="8" st="8"/>
                                            </p:txEl>
                                          </p:spTgt>
                                        </p:tgtEl>
                                        <p:attrNameLst>
                                          <p:attrName>style.visibility</p:attrName>
                                        </p:attrNameLst>
                                      </p:cBhvr>
                                      <p:to>
                                        <p:strVal val="visible"/>
                                      </p:to>
                                    </p:set>
                                    <p:anim calcmode="lin" valueType="num">
                                      <p:cBhvr additive="base">
                                        <p:cTn dur="500"/>
                                        <p:tgtEl>
                                          <p:spTgt spid="7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000"/>
                            </p:stCondLst>
                            <p:childTnLst>
                              <p:par>
                                <p:cTn fill="hold" nodeType="afterEffect" presetClass="entr" presetID="2" presetSubtype="4">
                                  <p:stCondLst>
                                    <p:cond delay="0"/>
                                  </p:stCondLst>
                                  <p:childTnLst>
                                    <p:set>
                                      <p:cBhvr>
                                        <p:cTn dur="1" fill="hold">
                                          <p:stCondLst>
                                            <p:cond delay="0"/>
                                          </p:stCondLst>
                                        </p:cTn>
                                        <p:tgtEl>
                                          <p:spTgt spid="66">
                                            <p:txEl>
                                              <p:pRg end="0" st="0"/>
                                            </p:txEl>
                                          </p:spTgt>
                                        </p:tgtEl>
                                        <p:attrNameLst>
                                          <p:attrName>style.visibility</p:attrName>
                                        </p:attrNameLst>
                                      </p:cBhvr>
                                      <p:to>
                                        <p:strVal val="visible"/>
                                      </p:to>
                                    </p:set>
                                    <p:anim calcmode="lin" valueType="num">
                                      <p:cBhvr additive="base">
                                        <p:cTn dur="500"/>
                                        <p:tgtEl>
                                          <p:spTgt spid="6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500"/>
                            </p:stCondLst>
                            <p:childTnLst>
                              <p:par>
                                <p:cTn fill="hold" nodeType="afterEffect" presetClass="entr" presetID="2" presetSubtype="4">
                                  <p:stCondLst>
                                    <p:cond delay="0"/>
                                  </p:stCondLst>
                                  <p:childTnLst>
                                    <p:set>
                                      <p:cBhvr>
                                        <p:cTn dur="1" fill="hold">
                                          <p:stCondLst>
                                            <p:cond delay="0"/>
                                          </p:stCondLst>
                                        </p:cTn>
                                        <p:tgtEl>
                                          <p:spTgt spid="66">
                                            <p:txEl>
                                              <p:pRg end="1" st="1"/>
                                            </p:txEl>
                                          </p:spTgt>
                                        </p:tgtEl>
                                        <p:attrNameLst>
                                          <p:attrName>style.visibility</p:attrName>
                                        </p:attrNameLst>
                                      </p:cBhvr>
                                      <p:to>
                                        <p:strVal val="visible"/>
                                      </p:to>
                                    </p:set>
                                    <p:anim calcmode="lin" valueType="num">
                                      <p:cBhvr additive="base">
                                        <p:cTn dur="500"/>
                                        <p:tgtEl>
                                          <p:spTgt spid="6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000"/>
                            </p:stCondLst>
                            <p:childTnLst>
                              <p:par>
                                <p:cTn fill="hold" nodeType="afterEffect" presetClass="entr" presetID="2" presetSubtype="4">
                                  <p:stCondLst>
                                    <p:cond delay="0"/>
                                  </p:stCondLst>
                                  <p:childTnLst>
                                    <p:set>
                                      <p:cBhvr>
                                        <p:cTn dur="1" fill="hold">
                                          <p:stCondLst>
                                            <p:cond delay="0"/>
                                          </p:stCondLst>
                                        </p:cTn>
                                        <p:tgtEl>
                                          <p:spTgt spid="66">
                                            <p:txEl>
                                              <p:pRg end="2" st="2"/>
                                            </p:txEl>
                                          </p:spTgt>
                                        </p:tgtEl>
                                        <p:attrNameLst>
                                          <p:attrName>style.visibility</p:attrName>
                                        </p:attrNameLst>
                                      </p:cBhvr>
                                      <p:to>
                                        <p:strVal val="visible"/>
                                      </p:to>
                                    </p:set>
                                    <p:anim calcmode="lin" valueType="num">
                                      <p:cBhvr additive="base">
                                        <p:cTn dur="500"/>
                                        <p:tgtEl>
                                          <p:spTgt spid="6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500"/>
                            </p:stCondLst>
                            <p:childTnLst>
                              <p:par>
                                <p:cTn fill="hold" nodeType="afterEffect" presetClass="entr" presetID="2" presetSubtype="4">
                                  <p:stCondLst>
                                    <p:cond delay="0"/>
                                  </p:stCondLst>
                                  <p:childTnLst>
                                    <p:set>
                                      <p:cBhvr>
                                        <p:cTn dur="1" fill="hold">
                                          <p:stCondLst>
                                            <p:cond delay="0"/>
                                          </p:stCondLst>
                                        </p:cTn>
                                        <p:tgtEl>
                                          <p:spTgt spid="66">
                                            <p:txEl>
                                              <p:pRg end="3" st="3"/>
                                            </p:txEl>
                                          </p:spTgt>
                                        </p:tgtEl>
                                        <p:attrNameLst>
                                          <p:attrName>style.visibility</p:attrName>
                                        </p:attrNameLst>
                                      </p:cBhvr>
                                      <p:to>
                                        <p:strVal val="visible"/>
                                      </p:to>
                                    </p:set>
                                    <p:anim calcmode="lin" valueType="num">
                                      <p:cBhvr additive="base">
                                        <p:cTn dur="500"/>
                                        <p:tgtEl>
                                          <p:spTgt spid="6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8000"/>
                            </p:stCondLst>
                            <p:childTnLst>
                              <p:par>
                                <p:cTn fill="hold" nodeType="afterEffect" presetClass="entr" presetID="2" presetSubtype="4">
                                  <p:stCondLst>
                                    <p:cond delay="0"/>
                                  </p:stCondLst>
                                  <p:childTnLst>
                                    <p:set>
                                      <p:cBhvr>
                                        <p:cTn dur="1" fill="hold">
                                          <p:stCondLst>
                                            <p:cond delay="0"/>
                                          </p:stCondLst>
                                        </p:cTn>
                                        <p:tgtEl>
                                          <p:spTgt spid="66">
                                            <p:txEl>
                                              <p:pRg end="4" st="4"/>
                                            </p:txEl>
                                          </p:spTgt>
                                        </p:tgtEl>
                                        <p:attrNameLst>
                                          <p:attrName>style.visibility</p:attrName>
                                        </p:attrNameLst>
                                      </p:cBhvr>
                                      <p:to>
                                        <p:strVal val="visible"/>
                                      </p:to>
                                    </p:set>
                                    <p:anim calcmode="lin" valueType="num">
                                      <p:cBhvr additive="base">
                                        <p:cTn dur="500"/>
                                        <p:tgtEl>
                                          <p:spTgt spid="6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8500"/>
                            </p:stCondLst>
                            <p:childTnLst>
                              <p:par>
                                <p:cTn fill="hold" nodeType="afterEffect" presetClass="entr" presetID="2" presetSubtype="4">
                                  <p:stCondLst>
                                    <p:cond delay="0"/>
                                  </p:stCondLst>
                                  <p:childTnLst>
                                    <p:set>
                                      <p:cBhvr>
                                        <p:cTn dur="1" fill="hold">
                                          <p:stCondLst>
                                            <p:cond delay="0"/>
                                          </p:stCondLst>
                                        </p:cTn>
                                        <p:tgtEl>
                                          <p:spTgt spid="66">
                                            <p:txEl>
                                              <p:pRg end="5" st="5"/>
                                            </p:txEl>
                                          </p:spTgt>
                                        </p:tgtEl>
                                        <p:attrNameLst>
                                          <p:attrName>style.visibility</p:attrName>
                                        </p:attrNameLst>
                                      </p:cBhvr>
                                      <p:to>
                                        <p:strVal val="visible"/>
                                      </p:to>
                                    </p:set>
                                    <p:anim calcmode="lin" valueType="num">
                                      <p:cBhvr additive="base">
                                        <p:cTn dur="500"/>
                                        <p:tgtEl>
                                          <p:spTgt spid="6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9000"/>
                            </p:stCondLst>
                            <p:childTnLst>
                              <p:par>
                                <p:cTn fill="hold" nodeType="afterEffect" presetClass="entr" presetID="2" presetSubtype="4">
                                  <p:stCondLst>
                                    <p:cond delay="0"/>
                                  </p:stCondLst>
                                  <p:childTnLst>
                                    <p:set>
                                      <p:cBhvr>
                                        <p:cTn dur="1" fill="hold">
                                          <p:stCondLst>
                                            <p:cond delay="0"/>
                                          </p:stCondLst>
                                        </p:cTn>
                                        <p:tgtEl>
                                          <p:spTgt spid="66">
                                            <p:txEl>
                                              <p:pRg end="6" st="6"/>
                                            </p:txEl>
                                          </p:spTgt>
                                        </p:tgtEl>
                                        <p:attrNameLst>
                                          <p:attrName>style.visibility</p:attrName>
                                        </p:attrNameLst>
                                      </p:cBhvr>
                                      <p:to>
                                        <p:strVal val="visible"/>
                                      </p:to>
                                    </p:set>
                                    <p:anim calcmode="lin" valueType="num">
                                      <p:cBhvr additive="base">
                                        <p:cTn dur="500"/>
                                        <p:tgtEl>
                                          <p:spTgt spid="6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9500"/>
                            </p:stCondLst>
                            <p:childTnLst>
                              <p:par>
                                <p:cTn fill="hold" nodeType="afterEffect" presetClass="entr" presetID="2" presetSubtype="4">
                                  <p:stCondLst>
                                    <p:cond delay="0"/>
                                  </p:stCondLst>
                                  <p:childTnLst>
                                    <p:set>
                                      <p:cBhvr>
                                        <p:cTn dur="1" fill="hold">
                                          <p:stCondLst>
                                            <p:cond delay="0"/>
                                          </p:stCondLst>
                                        </p:cTn>
                                        <p:tgtEl>
                                          <p:spTgt spid="66">
                                            <p:txEl>
                                              <p:pRg end="7" st="7"/>
                                            </p:txEl>
                                          </p:spTgt>
                                        </p:tgtEl>
                                        <p:attrNameLst>
                                          <p:attrName>style.visibility</p:attrName>
                                        </p:attrNameLst>
                                      </p:cBhvr>
                                      <p:to>
                                        <p:strVal val="visible"/>
                                      </p:to>
                                    </p:set>
                                    <p:anim calcmode="lin" valueType="num">
                                      <p:cBhvr additive="base">
                                        <p:cTn dur="500"/>
                                        <p:tgtEl>
                                          <p:spTgt spid="6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0"/>
                            </p:stCondLst>
                            <p:childTnLst>
                              <p:par>
                                <p:cTn fill="hold" nodeType="afterEffect" presetClass="entr" presetID="2" presetSubtype="4">
                                  <p:stCondLst>
                                    <p:cond delay="0"/>
                                  </p:stCondLst>
                                  <p:childTnLst>
                                    <p:set>
                                      <p:cBhvr>
                                        <p:cTn dur="1" fill="hold">
                                          <p:stCondLst>
                                            <p:cond delay="0"/>
                                          </p:stCondLst>
                                        </p:cTn>
                                        <p:tgtEl>
                                          <p:spTgt spid="66">
                                            <p:txEl>
                                              <p:pRg end="8" st="8"/>
                                            </p:txEl>
                                          </p:spTgt>
                                        </p:tgtEl>
                                        <p:attrNameLst>
                                          <p:attrName>style.visibility</p:attrName>
                                        </p:attrNameLst>
                                      </p:cBhvr>
                                      <p:to>
                                        <p:strVal val="visible"/>
                                      </p:to>
                                    </p:set>
                                    <p:anim calcmode="lin" valueType="num">
                                      <p:cBhvr additive="base">
                                        <p:cTn dur="500"/>
                                        <p:tgtEl>
                                          <p:spTgt spid="6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0" st="0"/>
                                            </p:txEl>
                                          </p:spTgt>
                                        </p:tgtEl>
                                        <p:attrNameLst>
                                          <p:attrName>style.visibility</p:attrName>
                                        </p:attrNameLst>
                                      </p:cBhvr>
                                      <p:to>
                                        <p:strVal val="visible"/>
                                      </p:to>
                                    </p:set>
                                    <p:anim calcmode="lin" valueType="num">
                                      <p:cBhvr additive="base">
                                        <p:cTn dur="500"/>
                                        <p:tgtEl>
                                          <p:spTgt spid="6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1" st="1"/>
                                            </p:txEl>
                                          </p:spTgt>
                                        </p:tgtEl>
                                        <p:attrNameLst>
                                          <p:attrName>style.visibility</p:attrName>
                                        </p:attrNameLst>
                                      </p:cBhvr>
                                      <p:to>
                                        <p:strVal val="visible"/>
                                      </p:to>
                                    </p:set>
                                    <p:anim calcmode="lin" valueType="num">
                                      <p:cBhvr additive="base">
                                        <p:cTn dur="500"/>
                                        <p:tgtEl>
                                          <p:spTgt spid="6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2" st="2"/>
                                            </p:txEl>
                                          </p:spTgt>
                                        </p:tgtEl>
                                        <p:attrNameLst>
                                          <p:attrName>style.visibility</p:attrName>
                                        </p:attrNameLst>
                                      </p:cBhvr>
                                      <p:to>
                                        <p:strVal val="visible"/>
                                      </p:to>
                                    </p:set>
                                    <p:anim calcmode="lin" valueType="num">
                                      <p:cBhvr additive="base">
                                        <p:cTn dur="500"/>
                                        <p:tgtEl>
                                          <p:spTgt spid="6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3" st="3"/>
                                            </p:txEl>
                                          </p:spTgt>
                                        </p:tgtEl>
                                        <p:attrNameLst>
                                          <p:attrName>style.visibility</p:attrName>
                                        </p:attrNameLst>
                                      </p:cBhvr>
                                      <p:to>
                                        <p:strVal val="visible"/>
                                      </p:to>
                                    </p:set>
                                    <p:anim calcmode="lin" valueType="num">
                                      <p:cBhvr additive="base">
                                        <p:cTn dur="500"/>
                                        <p:tgtEl>
                                          <p:spTgt spid="6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4" st="4"/>
                                            </p:txEl>
                                          </p:spTgt>
                                        </p:tgtEl>
                                        <p:attrNameLst>
                                          <p:attrName>style.visibility</p:attrName>
                                        </p:attrNameLst>
                                      </p:cBhvr>
                                      <p:to>
                                        <p:strVal val="visible"/>
                                      </p:to>
                                    </p:set>
                                    <p:anim calcmode="lin" valueType="num">
                                      <p:cBhvr additive="base">
                                        <p:cTn dur="500"/>
                                        <p:tgtEl>
                                          <p:spTgt spid="6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5" st="5"/>
                                            </p:txEl>
                                          </p:spTgt>
                                        </p:tgtEl>
                                        <p:attrNameLst>
                                          <p:attrName>style.visibility</p:attrName>
                                        </p:attrNameLst>
                                      </p:cBhvr>
                                      <p:to>
                                        <p:strVal val="visible"/>
                                      </p:to>
                                    </p:set>
                                    <p:anim calcmode="lin" valueType="num">
                                      <p:cBhvr additive="base">
                                        <p:cTn dur="500"/>
                                        <p:tgtEl>
                                          <p:spTgt spid="6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6" st="6"/>
                                            </p:txEl>
                                          </p:spTgt>
                                        </p:tgtEl>
                                        <p:attrNameLst>
                                          <p:attrName>style.visibility</p:attrName>
                                        </p:attrNameLst>
                                      </p:cBhvr>
                                      <p:to>
                                        <p:strVal val="visible"/>
                                      </p:to>
                                    </p:set>
                                    <p:anim calcmode="lin" valueType="num">
                                      <p:cBhvr additive="base">
                                        <p:cTn dur="500"/>
                                        <p:tgtEl>
                                          <p:spTgt spid="6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7" st="7"/>
                                            </p:txEl>
                                          </p:spTgt>
                                        </p:tgtEl>
                                        <p:attrNameLst>
                                          <p:attrName>style.visibility</p:attrName>
                                        </p:attrNameLst>
                                      </p:cBhvr>
                                      <p:to>
                                        <p:strVal val="visible"/>
                                      </p:to>
                                    </p:set>
                                    <p:anim calcmode="lin" valueType="num">
                                      <p:cBhvr additive="base">
                                        <p:cTn dur="500"/>
                                        <p:tgtEl>
                                          <p:spTgt spid="6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50"/>
                                  </p:stCondLst>
                                  <p:childTnLst>
                                    <p:set>
                                      <p:cBhvr>
                                        <p:cTn dur="1" fill="hold">
                                          <p:stCondLst>
                                            <p:cond delay="0"/>
                                          </p:stCondLst>
                                        </p:cTn>
                                        <p:tgtEl>
                                          <p:spTgt spid="67">
                                            <p:txEl>
                                              <p:pRg end="8" st="8"/>
                                            </p:txEl>
                                          </p:spTgt>
                                        </p:tgtEl>
                                        <p:attrNameLst>
                                          <p:attrName>style.visibility</p:attrName>
                                        </p:attrNameLst>
                                      </p:cBhvr>
                                      <p:to>
                                        <p:strVal val="visible"/>
                                      </p:to>
                                    </p:set>
                                    <p:anim calcmode="lin" valueType="num">
                                      <p:cBhvr additive="base">
                                        <p:cTn dur="500"/>
                                        <p:tgtEl>
                                          <p:spTgt spid="6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500"/>
                            </p:stCondLst>
                            <p:childTnLst>
                              <p:par>
                                <p:cTn fill="hold" nodeType="after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2">
  <p:cSld name="Flow 2">
    <p:spTree>
      <p:nvGrpSpPr>
        <p:cNvPr id="436" name="Shape 436"/>
        <p:cNvGrpSpPr/>
        <p:nvPr/>
      </p:nvGrpSpPr>
      <p:grpSpPr>
        <a:xfrm>
          <a:off x="0" y="0"/>
          <a:ext cx="0" cy="0"/>
          <a:chOff x="0" y="0"/>
          <a:chExt cx="0" cy="0"/>
        </a:xfrm>
      </p:grpSpPr>
      <p:sp>
        <p:nvSpPr>
          <p:cNvPr id="437" name="Google Shape;437;p21"/>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38" name="Google Shape;438;p21"/>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39" name="Google Shape;439;p21"/>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440" name="Google Shape;440;p21"/>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41" name="Google Shape;441;p21"/>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42" name="Google Shape;442;p21"/>
          <p:cNvSpPr/>
          <p:nvPr/>
        </p:nvSpPr>
        <p:spPr>
          <a:xfrm>
            <a:off x="503195" y="2751770"/>
            <a:ext cx="2052300" cy="216000"/>
          </a:xfrm>
          <a:prstGeom prst="chevron">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443" name="Google Shape;443;p21"/>
          <p:cNvSpPr/>
          <p:nvPr/>
        </p:nvSpPr>
        <p:spPr>
          <a:xfrm>
            <a:off x="2530716" y="2751770"/>
            <a:ext cx="2052300" cy="216000"/>
          </a:xfrm>
          <a:prstGeom prst="chevron">
            <a:avLst>
              <a:gd fmla="val 50000" name="adj"/>
            </a:avLst>
          </a:prstGeom>
          <a:solidFill>
            <a:srgbClr val="FFFFFF">
              <a:alpha val="200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444" name="Google Shape;444;p21"/>
          <p:cNvSpPr/>
          <p:nvPr/>
        </p:nvSpPr>
        <p:spPr>
          <a:xfrm>
            <a:off x="4560882" y="2751770"/>
            <a:ext cx="2052300" cy="216000"/>
          </a:xfrm>
          <a:prstGeom prst="chevron">
            <a:avLst>
              <a:gd fmla="val 50000" name="adj"/>
            </a:avLst>
          </a:prstGeom>
          <a:solidFill>
            <a:srgbClr val="FFFFFF">
              <a:alpha val="2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445" name="Google Shape;445;p21"/>
          <p:cNvSpPr/>
          <p:nvPr/>
        </p:nvSpPr>
        <p:spPr>
          <a:xfrm>
            <a:off x="6588403" y="2751770"/>
            <a:ext cx="2052300" cy="216000"/>
          </a:xfrm>
          <a:prstGeom prst="chevron">
            <a:avLst>
              <a:gd fmla="val 50000" name="adj"/>
            </a:avLst>
          </a:prstGeom>
          <a:solidFill>
            <a:srgbClr val="FFFFFF">
              <a:alpha val="400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dk1"/>
              </a:solidFill>
              <a:latin typeface="Roboto Light"/>
              <a:ea typeface="Roboto Light"/>
              <a:cs typeface="Roboto Light"/>
              <a:sym typeface="Roboto Light"/>
            </a:endParaRPr>
          </a:p>
        </p:txBody>
      </p:sp>
      <p:sp>
        <p:nvSpPr>
          <p:cNvPr id="446" name="Google Shape;446;p21"/>
          <p:cNvSpPr/>
          <p:nvPr>
            <p:ph idx="2" type="pic"/>
          </p:nvPr>
        </p:nvSpPr>
        <p:spPr>
          <a:xfrm>
            <a:off x="5850257" y="3291830"/>
            <a:ext cx="431100" cy="431100"/>
          </a:xfrm>
          <a:prstGeom prst="rect">
            <a:avLst/>
          </a:prstGeom>
          <a:noFill/>
          <a:ln>
            <a:noFill/>
          </a:ln>
        </p:spPr>
      </p:sp>
      <p:sp>
        <p:nvSpPr>
          <p:cNvPr id="447" name="Google Shape;447;p21"/>
          <p:cNvSpPr txBox="1"/>
          <p:nvPr>
            <p:ph idx="3" type="body"/>
          </p:nvPr>
        </p:nvSpPr>
        <p:spPr>
          <a:xfrm>
            <a:off x="6282343" y="3363838"/>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48" name="Google Shape;448;p21"/>
          <p:cNvSpPr txBox="1"/>
          <p:nvPr>
            <p:ph idx="4" type="body"/>
          </p:nvPr>
        </p:nvSpPr>
        <p:spPr>
          <a:xfrm>
            <a:off x="6282343" y="3651870"/>
            <a:ext cx="2466600" cy="756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49" name="Google Shape;449;p21"/>
          <p:cNvSpPr/>
          <p:nvPr>
            <p:ph idx="5" type="pic"/>
          </p:nvPr>
        </p:nvSpPr>
        <p:spPr>
          <a:xfrm>
            <a:off x="4409971" y="1383618"/>
            <a:ext cx="431100" cy="431100"/>
          </a:xfrm>
          <a:prstGeom prst="rect">
            <a:avLst/>
          </a:prstGeom>
          <a:noFill/>
          <a:ln>
            <a:noFill/>
          </a:ln>
        </p:spPr>
      </p:sp>
      <p:sp>
        <p:nvSpPr>
          <p:cNvPr id="450" name="Google Shape;450;p21"/>
          <p:cNvSpPr txBox="1"/>
          <p:nvPr>
            <p:ph idx="6" type="body"/>
          </p:nvPr>
        </p:nvSpPr>
        <p:spPr>
          <a:xfrm>
            <a:off x="4842057" y="1455626"/>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51" name="Google Shape;451;p21"/>
          <p:cNvSpPr txBox="1"/>
          <p:nvPr>
            <p:ph idx="7" type="body"/>
          </p:nvPr>
        </p:nvSpPr>
        <p:spPr>
          <a:xfrm>
            <a:off x="4842057" y="1743658"/>
            <a:ext cx="2466600" cy="756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52" name="Google Shape;452;p21"/>
          <p:cNvSpPr/>
          <p:nvPr>
            <p:ph idx="8" type="pic"/>
          </p:nvPr>
        </p:nvSpPr>
        <p:spPr>
          <a:xfrm>
            <a:off x="2123517" y="3291830"/>
            <a:ext cx="431100" cy="431100"/>
          </a:xfrm>
          <a:prstGeom prst="rect">
            <a:avLst/>
          </a:prstGeom>
          <a:noFill/>
          <a:ln>
            <a:noFill/>
          </a:ln>
        </p:spPr>
      </p:sp>
      <p:sp>
        <p:nvSpPr>
          <p:cNvPr id="453" name="Google Shape;453;p21"/>
          <p:cNvSpPr txBox="1"/>
          <p:nvPr>
            <p:ph idx="9" type="body"/>
          </p:nvPr>
        </p:nvSpPr>
        <p:spPr>
          <a:xfrm>
            <a:off x="2555603" y="3363838"/>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54" name="Google Shape;454;p21"/>
          <p:cNvSpPr txBox="1"/>
          <p:nvPr>
            <p:ph idx="13" type="body"/>
          </p:nvPr>
        </p:nvSpPr>
        <p:spPr>
          <a:xfrm>
            <a:off x="2555603" y="3651870"/>
            <a:ext cx="2466600" cy="756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55" name="Google Shape;455;p21"/>
          <p:cNvSpPr/>
          <p:nvPr>
            <p:ph idx="14" type="pic"/>
          </p:nvPr>
        </p:nvSpPr>
        <p:spPr>
          <a:xfrm>
            <a:off x="1025299" y="1383618"/>
            <a:ext cx="431100" cy="431100"/>
          </a:xfrm>
          <a:prstGeom prst="rect">
            <a:avLst/>
          </a:prstGeom>
          <a:noFill/>
          <a:ln>
            <a:noFill/>
          </a:ln>
        </p:spPr>
      </p:sp>
      <p:sp>
        <p:nvSpPr>
          <p:cNvPr id="456" name="Google Shape;456;p21"/>
          <p:cNvSpPr txBox="1"/>
          <p:nvPr>
            <p:ph idx="15" type="body"/>
          </p:nvPr>
        </p:nvSpPr>
        <p:spPr>
          <a:xfrm>
            <a:off x="1457385" y="1455626"/>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57" name="Google Shape;457;p21"/>
          <p:cNvSpPr txBox="1"/>
          <p:nvPr>
            <p:ph idx="16" type="body"/>
          </p:nvPr>
        </p:nvSpPr>
        <p:spPr>
          <a:xfrm>
            <a:off x="1457385" y="1743658"/>
            <a:ext cx="2466600" cy="756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458" name="Google Shape;458;p21"/>
          <p:cNvCxnSpPr>
            <a:stCxn id="442" idx="0"/>
            <a:endCxn id="459" idx="1"/>
          </p:cNvCxnSpPr>
          <p:nvPr/>
        </p:nvCxnSpPr>
        <p:spPr>
          <a:xfrm flipH="1" rot="5400000">
            <a:off x="647045" y="1923470"/>
            <a:ext cx="1152600" cy="504000"/>
          </a:xfrm>
          <a:prstGeom prst="bentConnector4">
            <a:avLst>
              <a:gd fmla="val 11875" name="adj1"/>
              <a:gd fmla="val 215557" name="adj2"/>
            </a:avLst>
          </a:prstGeom>
          <a:noFill/>
          <a:ln cap="flat" cmpd="sng" w="28575">
            <a:solidFill>
              <a:srgbClr val="FFFFFF">
                <a:alpha val="49803"/>
              </a:srgbClr>
            </a:solidFill>
            <a:prstDash val="dot"/>
            <a:round/>
            <a:headEnd len="sm" w="sm" type="none"/>
            <a:tailEnd len="lg" w="lg" type="oval"/>
          </a:ln>
        </p:spPr>
      </p:cxnSp>
      <p:cxnSp>
        <p:nvCxnSpPr>
          <p:cNvPr id="460" name="Google Shape;460;p21"/>
          <p:cNvCxnSpPr>
            <a:stCxn id="444" idx="0"/>
            <a:endCxn id="461" idx="1"/>
          </p:cNvCxnSpPr>
          <p:nvPr/>
        </p:nvCxnSpPr>
        <p:spPr>
          <a:xfrm flipH="1" rot="5400000">
            <a:off x="4368282" y="1587020"/>
            <a:ext cx="1154400" cy="1175100"/>
          </a:xfrm>
          <a:prstGeom prst="bentConnector4">
            <a:avLst>
              <a:gd fmla="val 12601" name="adj1"/>
              <a:gd fmla="val 109725" name="adj2"/>
            </a:avLst>
          </a:prstGeom>
          <a:noFill/>
          <a:ln cap="flat" cmpd="sng" w="28575">
            <a:solidFill>
              <a:srgbClr val="FFFFFF">
                <a:alpha val="49803"/>
              </a:srgbClr>
            </a:solidFill>
            <a:prstDash val="dot"/>
            <a:round/>
            <a:headEnd len="sm" w="sm" type="none"/>
            <a:tailEnd len="lg" w="lg" type="oval"/>
          </a:ln>
        </p:spPr>
      </p:cxnSp>
      <p:cxnSp>
        <p:nvCxnSpPr>
          <p:cNvPr id="462" name="Google Shape;462;p21"/>
          <p:cNvCxnSpPr>
            <a:stCxn id="443" idx="2"/>
            <a:endCxn id="463" idx="1"/>
          </p:cNvCxnSpPr>
          <p:nvPr/>
        </p:nvCxnSpPr>
        <p:spPr>
          <a:xfrm rot="5400000">
            <a:off x="2526366" y="2530970"/>
            <a:ext cx="539700" cy="1413300"/>
          </a:xfrm>
          <a:prstGeom prst="bentConnector4">
            <a:avLst>
              <a:gd fmla="val 43505" name="adj1"/>
              <a:gd fmla="val 108090" name="adj2"/>
            </a:avLst>
          </a:prstGeom>
          <a:noFill/>
          <a:ln cap="flat" cmpd="sng" w="28575">
            <a:solidFill>
              <a:srgbClr val="FFFFFF">
                <a:alpha val="49803"/>
              </a:srgbClr>
            </a:solidFill>
            <a:prstDash val="dot"/>
            <a:round/>
            <a:headEnd len="sm" w="sm" type="none"/>
            <a:tailEnd len="lg" w="lg" type="oval"/>
          </a:ln>
        </p:spPr>
      </p:cxnSp>
      <p:cxnSp>
        <p:nvCxnSpPr>
          <p:cNvPr id="464" name="Google Shape;464;p21"/>
          <p:cNvCxnSpPr>
            <a:stCxn id="445" idx="2"/>
            <a:endCxn id="465" idx="1"/>
          </p:cNvCxnSpPr>
          <p:nvPr/>
        </p:nvCxnSpPr>
        <p:spPr>
          <a:xfrm rot="5400000">
            <a:off x="6409603" y="2356520"/>
            <a:ext cx="539700" cy="1762200"/>
          </a:xfrm>
          <a:prstGeom prst="bentConnector4">
            <a:avLst>
              <a:gd fmla="val 43505" name="adj1"/>
              <a:gd fmla="val 106490" name="adj2"/>
            </a:avLst>
          </a:prstGeom>
          <a:noFill/>
          <a:ln cap="flat" cmpd="sng" w="28575">
            <a:solidFill>
              <a:srgbClr val="FFFFFF">
                <a:alpha val="49803"/>
              </a:srgbClr>
            </a:solidFill>
            <a:prstDash val="dot"/>
            <a:round/>
            <a:headEnd len="sm" w="sm" type="none"/>
            <a:tailEnd len="lg" w="lg" type="oval"/>
          </a:ln>
        </p:spPr>
      </p:cxnSp>
      <p:sp>
        <p:nvSpPr>
          <p:cNvPr id="459" name="Google Shape;459;p21"/>
          <p:cNvSpPr/>
          <p:nvPr/>
        </p:nvSpPr>
        <p:spPr>
          <a:xfrm>
            <a:off x="971288" y="1527177"/>
            <a:ext cx="144000" cy="144000"/>
          </a:xfrm>
          <a:prstGeom prst="rect">
            <a:avLst/>
          </a:prstGeom>
          <a:no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61" name="Google Shape;461;p21"/>
          <p:cNvSpPr/>
          <p:nvPr/>
        </p:nvSpPr>
        <p:spPr>
          <a:xfrm>
            <a:off x="4358056" y="1527177"/>
            <a:ext cx="141900" cy="140400"/>
          </a:xfrm>
          <a:prstGeom prst="rect">
            <a:avLst/>
          </a:prstGeom>
          <a:no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63" name="Google Shape;463;p21"/>
          <p:cNvSpPr/>
          <p:nvPr/>
        </p:nvSpPr>
        <p:spPr>
          <a:xfrm>
            <a:off x="2089606" y="3437257"/>
            <a:ext cx="141900" cy="140400"/>
          </a:xfrm>
          <a:prstGeom prst="rect">
            <a:avLst/>
          </a:prstGeom>
          <a:no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65" name="Google Shape;465;p21"/>
          <p:cNvSpPr/>
          <p:nvPr/>
        </p:nvSpPr>
        <p:spPr>
          <a:xfrm>
            <a:off x="5798342" y="3437257"/>
            <a:ext cx="141900" cy="140400"/>
          </a:xfrm>
          <a:prstGeom prst="rect">
            <a:avLst/>
          </a:prstGeom>
          <a:no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41">
                                            <p:txEl>
                                              <p:pRg end="0" st="0"/>
                                            </p:txEl>
                                          </p:spTgt>
                                        </p:tgtEl>
                                        <p:attrNameLst>
                                          <p:attrName>style.visibility</p:attrName>
                                        </p:attrNameLst>
                                      </p:cBhvr>
                                      <p:to>
                                        <p:strVal val="visible"/>
                                      </p:to>
                                    </p:set>
                                    <p:animEffect filter="fade" transition="in">
                                      <p:cBhvr>
                                        <p:cTn dur="500"/>
                                        <p:tgtEl>
                                          <p:spTgt spid="44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1" st="1"/>
                                            </p:txEl>
                                          </p:spTgt>
                                        </p:tgtEl>
                                        <p:attrNameLst>
                                          <p:attrName>style.visibility</p:attrName>
                                        </p:attrNameLst>
                                      </p:cBhvr>
                                      <p:to>
                                        <p:strVal val="visible"/>
                                      </p:to>
                                    </p:set>
                                    <p:animEffect filter="fade" transition="in">
                                      <p:cBhvr>
                                        <p:cTn dur="500"/>
                                        <p:tgtEl>
                                          <p:spTgt spid="44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2" st="2"/>
                                            </p:txEl>
                                          </p:spTgt>
                                        </p:tgtEl>
                                        <p:attrNameLst>
                                          <p:attrName>style.visibility</p:attrName>
                                        </p:attrNameLst>
                                      </p:cBhvr>
                                      <p:to>
                                        <p:strVal val="visible"/>
                                      </p:to>
                                    </p:set>
                                    <p:animEffect filter="fade" transition="in">
                                      <p:cBhvr>
                                        <p:cTn dur="500"/>
                                        <p:tgtEl>
                                          <p:spTgt spid="44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3" st="3"/>
                                            </p:txEl>
                                          </p:spTgt>
                                        </p:tgtEl>
                                        <p:attrNameLst>
                                          <p:attrName>style.visibility</p:attrName>
                                        </p:attrNameLst>
                                      </p:cBhvr>
                                      <p:to>
                                        <p:strVal val="visible"/>
                                      </p:to>
                                    </p:set>
                                    <p:animEffect filter="fade" transition="in">
                                      <p:cBhvr>
                                        <p:cTn dur="500"/>
                                        <p:tgtEl>
                                          <p:spTgt spid="44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4" st="4"/>
                                            </p:txEl>
                                          </p:spTgt>
                                        </p:tgtEl>
                                        <p:attrNameLst>
                                          <p:attrName>style.visibility</p:attrName>
                                        </p:attrNameLst>
                                      </p:cBhvr>
                                      <p:to>
                                        <p:strVal val="visible"/>
                                      </p:to>
                                    </p:set>
                                    <p:animEffect filter="fade" transition="in">
                                      <p:cBhvr>
                                        <p:cTn dur="500"/>
                                        <p:tgtEl>
                                          <p:spTgt spid="44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5" st="5"/>
                                            </p:txEl>
                                          </p:spTgt>
                                        </p:tgtEl>
                                        <p:attrNameLst>
                                          <p:attrName>style.visibility</p:attrName>
                                        </p:attrNameLst>
                                      </p:cBhvr>
                                      <p:to>
                                        <p:strVal val="visible"/>
                                      </p:to>
                                    </p:set>
                                    <p:animEffect filter="fade" transition="in">
                                      <p:cBhvr>
                                        <p:cTn dur="500"/>
                                        <p:tgtEl>
                                          <p:spTgt spid="44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6" st="6"/>
                                            </p:txEl>
                                          </p:spTgt>
                                        </p:tgtEl>
                                        <p:attrNameLst>
                                          <p:attrName>style.visibility</p:attrName>
                                        </p:attrNameLst>
                                      </p:cBhvr>
                                      <p:to>
                                        <p:strVal val="visible"/>
                                      </p:to>
                                    </p:set>
                                    <p:animEffect filter="fade" transition="in">
                                      <p:cBhvr>
                                        <p:cTn dur="500"/>
                                        <p:tgtEl>
                                          <p:spTgt spid="44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7" st="7"/>
                                            </p:txEl>
                                          </p:spTgt>
                                        </p:tgtEl>
                                        <p:attrNameLst>
                                          <p:attrName>style.visibility</p:attrName>
                                        </p:attrNameLst>
                                      </p:cBhvr>
                                      <p:to>
                                        <p:strVal val="visible"/>
                                      </p:to>
                                    </p:set>
                                    <p:animEffect filter="fade" transition="in">
                                      <p:cBhvr>
                                        <p:cTn dur="500"/>
                                        <p:tgtEl>
                                          <p:spTgt spid="44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1">
                                            <p:txEl>
                                              <p:pRg end="8" st="8"/>
                                            </p:txEl>
                                          </p:spTgt>
                                        </p:tgtEl>
                                        <p:attrNameLst>
                                          <p:attrName>style.visibility</p:attrName>
                                        </p:attrNameLst>
                                      </p:cBhvr>
                                      <p:to>
                                        <p:strVal val="visible"/>
                                      </p:to>
                                    </p:set>
                                    <p:animEffect filter="fade" transition="in">
                                      <p:cBhvr>
                                        <p:cTn dur="500"/>
                                        <p:tgtEl>
                                          <p:spTgt spid="441">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animEffect filter="fade" transition="in">
                                      <p:cBhvr>
                                        <p:cTn dur="500"/>
                                        <p:tgtEl>
                                          <p:spTgt spid="45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1" st="1"/>
                                            </p:txEl>
                                          </p:spTgt>
                                        </p:tgtEl>
                                        <p:attrNameLst>
                                          <p:attrName>style.visibility</p:attrName>
                                        </p:attrNameLst>
                                      </p:cBhvr>
                                      <p:to>
                                        <p:strVal val="visible"/>
                                      </p:to>
                                    </p:set>
                                    <p:animEffect filter="fade" transition="in">
                                      <p:cBhvr>
                                        <p:cTn dur="500"/>
                                        <p:tgtEl>
                                          <p:spTgt spid="45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2" st="2"/>
                                            </p:txEl>
                                          </p:spTgt>
                                        </p:tgtEl>
                                        <p:attrNameLst>
                                          <p:attrName>style.visibility</p:attrName>
                                        </p:attrNameLst>
                                      </p:cBhvr>
                                      <p:to>
                                        <p:strVal val="visible"/>
                                      </p:to>
                                    </p:set>
                                    <p:animEffect filter="fade" transition="in">
                                      <p:cBhvr>
                                        <p:cTn dur="500"/>
                                        <p:tgtEl>
                                          <p:spTgt spid="45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3" st="3"/>
                                            </p:txEl>
                                          </p:spTgt>
                                        </p:tgtEl>
                                        <p:attrNameLst>
                                          <p:attrName>style.visibility</p:attrName>
                                        </p:attrNameLst>
                                      </p:cBhvr>
                                      <p:to>
                                        <p:strVal val="visible"/>
                                      </p:to>
                                    </p:set>
                                    <p:animEffect filter="fade" transition="in">
                                      <p:cBhvr>
                                        <p:cTn dur="500"/>
                                        <p:tgtEl>
                                          <p:spTgt spid="45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4" st="4"/>
                                            </p:txEl>
                                          </p:spTgt>
                                        </p:tgtEl>
                                        <p:attrNameLst>
                                          <p:attrName>style.visibility</p:attrName>
                                        </p:attrNameLst>
                                      </p:cBhvr>
                                      <p:to>
                                        <p:strVal val="visible"/>
                                      </p:to>
                                    </p:set>
                                    <p:animEffect filter="fade" transition="in">
                                      <p:cBhvr>
                                        <p:cTn dur="500"/>
                                        <p:tgtEl>
                                          <p:spTgt spid="45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5" st="5"/>
                                            </p:txEl>
                                          </p:spTgt>
                                        </p:tgtEl>
                                        <p:attrNameLst>
                                          <p:attrName>style.visibility</p:attrName>
                                        </p:attrNameLst>
                                      </p:cBhvr>
                                      <p:to>
                                        <p:strVal val="visible"/>
                                      </p:to>
                                    </p:set>
                                    <p:animEffect filter="fade" transition="in">
                                      <p:cBhvr>
                                        <p:cTn dur="500"/>
                                        <p:tgtEl>
                                          <p:spTgt spid="45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6" st="6"/>
                                            </p:txEl>
                                          </p:spTgt>
                                        </p:tgtEl>
                                        <p:attrNameLst>
                                          <p:attrName>style.visibility</p:attrName>
                                        </p:attrNameLst>
                                      </p:cBhvr>
                                      <p:to>
                                        <p:strVal val="visible"/>
                                      </p:to>
                                    </p:set>
                                    <p:animEffect filter="fade" transition="in">
                                      <p:cBhvr>
                                        <p:cTn dur="500"/>
                                        <p:tgtEl>
                                          <p:spTgt spid="45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7" st="7"/>
                                            </p:txEl>
                                          </p:spTgt>
                                        </p:tgtEl>
                                        <p:attrNameLst>
                                          <p:attrName>style.visibility</p:attrName>
                                        </p:attrNameLst>
                                      </p:cBhvr>
                                      <p:to>
                                        <p:strVal val="visible"/>
                                      </p:to>
                                    </p:set>
                                    <p:animEffect filter="fade" transition="in">
                                      <p:cBhvr>
                                        <p:cTn dur="500"/>
                                        <p:tgtEl>
                                          <p:spTgt spid="45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6">
                                            <p:txEl>
                                              <p:pRg end="8" st="8"/>
                                            </p:txEl>
                                          </p:spTgt>
                                        </p:tgtEl>
                                        <p:attrNameLst>
                                          <p:attrName>style.visibility</p:attrName>
                                        </p:attrNameLst>
                                      </p:cBhvr>
                                      <p:to>
                                        <p:strVal val="visible"/>
                                      </p:to>
                                    </p:set>
                                    <p:animEffect filter="fade" transition="in">
                                      <p:cBhvr>
                                        <p:cTn dur="500"/>
                                        <p:tgtEl>
                                          <p:spTgt spid="456">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500"/>
                                        <p:tgtEl>
                                          <p:spTgt spid="45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1" st="1"/>
                                            </p:txEl>
                                          </p:spTgt>
                                        </p:tgtEl>
                                        <p:attrNameLst>
                                          <p:attrName>style.visibility</p:attrName>
                                        </p:attrNameLst>
                                      </p:cBhvr>
                                      <p:to>
                                        <p:strVal val="visible"/>
                                      </p:to>
                                    </p:set>
                                    <p:animEffect filter="fade" transition="in">
                                      <p:cBhvr>
                                        <p:cTn dur="500"/>
                                        <p:tgtEl>
                                          <p:spTgt spid="45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2" st="2"/>
                                            </p:txEl>
                                          </p:spTgt>
                                        </p:tgtEl>
                                        <p:attrNameLst>
                                          <p:attrName>style.visibility</p:attrName>
                                        </p:attrNameLst>
                                      </p:cBhvr>
                                      <p:to>
                                        <p:strVal val="visible"/>
                                      </p:to>
                                    </p:set>
                                    <p:animEffect filter="fade" transition="in">
                                      <p:cBhvr>
                                        <p:cTn dur="500"/>
                                        <p:tgtEl>
                                          <p:spTgt spid="45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3" st="3"/>
                                            </p:txEl>
                                          </p:spTgt>
                                        </p:tgtEl>
                                        <p:attrNameLst>
                                          <p:attrName>style.visibility</p:attrName>
                                        </p:attrNameLst>
                                      </p:cBhvr>
                                      <p:to>
                                        <p:strVal val="visible"/>
                                      </p:to>
                                    </p:set>
                                    <p:animEffect filter="fade" transition="in">
                                      <p:cBhvr>
                                        <p:cTn dur="500"/>
                                        <p:tgtEl>
                                          <p:spTgt spid="45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4" st="4"/>
                                            </p:txEl>
                                          </p:spTgt>
                                        </p:tgtEl>
                                        <p:attrNameLst>
                                          <p:attrName>style.visibility</p:attrName>
                                        </p:attrNameLst>
                                      </p:cBhvr>
                                      <p:to>
                                        <p:strVal val="visible"/>
                                      </p:to>
                                    </p:set>
                                    <p:animEffect filter="fade" transition="in">
                                      <p:cBhvr>
                                        <p:cTn dur="500"/>
                                        <p:tgtEl>
                                          <p:spTgt spid="45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5" st="5"/>
                                            </p:txEl>
                                          </p:spTgt>
                                        </p:tgtEl>
                                        <p:attrNameLst>
                                          <p:attrName>style.visibility</p:attrName>
                                        </p:attrNameLst>
                                      </p:cBhvr>
                                      <p:to>
                                        <p:strVal val="visible"/>
                                      </p:to>
                                    </p:set>
                                    <p:animEffect filter="fade" transition="in">
                                      <p:cBhvr>
                                        <p:cTn dur="500"/>
                                        <p:tgtEl>
                                          <p:spTgt spid="45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6" st="6"/>
                                            </p:txEl>
                                          </p:spTgt>
                                        </p:tgtEl>
                                        <p:attrNameLst>
                                          <p:attrName>style.visibility</p:attrName>
                                        </p:attrNameLst>
                                      </p:cBhvr>
                                      <p:to>
                                        <p:strVal val="visible"/>
                                      </p:to>
                                    </p:set>
                                    <p:animEffect filter="fade" transition="in">
                                      <p:cBhvr>
                                        <p:cTn dur="500"/>
                                        <p:tgtEl>
                                          <p:spTgt spid="45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7" st="7"/>
                                            </p:txEl>
                                          </p:spTgt>
                                        </p:tgtEl>
                                        <p:attrNameLst>
                                          <p:attrName>style.visibility</p:attrName>
                                        </p:attrNameLst>
                                      </p:cBhvr>
                                      <p:to>
                                        <p:strVal val="visible"/>
                                      </p:to>
                                    </p:set>
                                    <p:animEffect filter="fade" transition="in">
                                      <p:cBhvr>
                                        <p:cTn dur="500"/>
                                        <p:tgtEl>
                                          <p:spTgt spid="45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7">
                                            <p:txEl>
                                              <p:pRg end="8" st="8"/>
                                            </p:txEl>
                                          </p:spTgt>
                                        </p:tgtEl>
                                        <p:attrNameLst>
                                          <p:attrName>style.visibility</p:attrName>
                                        </p:attrNameLst>
                                      </p:cBhvr>
                                      <p:to>
                                        <p:strVal val="visible"/>
                                      </p:to>
                                    </p:set>
                                    <p:animEffect filter="fade" transition="in">
                                      <p:cBhvr>
                                        <p:cTn dur="500"/>
                                        <p:tgtEl>
                                          <p:spTgt spid="457">
                                            <p:txEl>
                                              <p:pRg end="8" st="8"/>
                                            </p:txEl>
                                          </p:spTgt>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500"/>
                                        <p:tgtEl>
                                          <p:spTgt spid="46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animEffect filter="fade" transition="in">
                                      <p:cBhvr>
                                        <p:cTn dur="500"/>
                                        <p:tgtEl>
                                          <p:spTgt spid="4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1" st="1"/>
                                            </p:txEl>
                                          </p:spTgt>
                                        </p:tgtEl>
                                        <p:attrNameLst>
                                          <p:attrName>style.visibility</p:attrName>
                                        </p:attrNameLst>
                                      </p:cBhvr>
                                      <p:to>
                                        <p:strVal val="visible"/>
                                      </p:to>
                                    </p:set>
                                    <p:animEffect filter="fade" transition="in">
                                      <p:cBhvr>
                                        <p:cTn dur="500"/>
                                        <p:tgtEl>
                                          <p:spTgt spid="45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2" st="2"/>
                                            </p:txEl>
                                          </p:spTgt>
                                        </p:tgtEl>
                                        <p:attrNameLst>
                                          <p:attrName>style.visibility</p:attrName>
                                        </p:attrNameLst>
                                      </p:cBhvr>
                                      <p:to>
                                        <p:strVal val="visible"/>
                                      </p:to>
                                    </p:set>
                                    <p:animEffect filter="fade" transition="in">
                                      <p:cBhvr>
                                        <p:cTn dur="500"/>
                                        <p:tgtEl>
                                          <p:spTgt spid="45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3" st="3"/>
                                            </p:txEl>
                                          </p:spTgt>
                                        </p:tgtEl>
                                        <p:attrNameLst>
                                          <p:attrName>style.visibility</p:attrName>
                                        </p:attrNameLst>
                                      </p:cBhvr>
                                      <p:to>
                                        <p:strVal val="visible"/>
                                      </p:to>
                                    </p:set>
                                    <p:animEffect filter="fade" transition="in">
                                      <p:cBhvr>
                                        <p:cTn dur="500"/>
                                        <p:tgtEl>
                                          <p:spTgt spid="45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4" st="4"/>
                                            </p:txEl>
                                          </p:spTgt>
                                        </p:tgtEl>
                                        <p:attrNameLst>
                                          <p:attrName>style.visibility</p:attrName>
                                        </p:attrNameLst>
                                      </p:cBhvr>
                                      <p:to>
                                        <p:strVal val="visible"/>
                                      </p:to>
                                    </p:set>
                                    <p:animEffect filter="fade" transition="in">
                                      <p:cBhvr>
                                        <p:cTn dur="500"/>
                                        <p:tgtEl>
                                          <p:spTgt spid="45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5" st="5"/>
                                            </p:txEl>
                                          </p:spTgt>
                                        </p:tgtEl>
                                        <p:attrNameLst>
                                          <p:attrName>style.visibility</p:attrName>
                                        </p:attrNameLst>
                                      </p:cBhvr>
                                      <p:to>
                                        <p:strVal val="visible"/>
                                      </p:to>
                                    </p:set>
                                    <p:animEffect filter="fade" transition="in">
                                      <p:cBhvr>
                                        <p:cTn dur="500"/>
                                        <p:tgtEl>
                                          <p:spTgt spid="45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6" st="6"/>
                                            </p:txEl>
                                          </p:spTgt>
                                        </p:tgtEl>
                                        <p:attrNameLst>
                                          <p:attrName>style.visibility</p:attrName>
                                        </p:attrNameLst>
                                      </p:cBhvr>
                                      <p:to>
                                        <p:strVal val="visible"/>
                                      </p:to>
                                    </p:set>
                                    <p:animEffect filter="fade" transition="in">
                                      <p:cBhvr>
                                        <p:cTn dur="500"/>
                                        <p:tgtEl>
                                          <p:spTgt spid="45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7" st="7"/>
                                            </p:txEl>
                                          </p:spTgt>
                                        </p:tgtEl>
                                        <p:attrNameLst>
                                          <p:attrName>style.visibility</p:attrName>
                                        </p:attrNameLst>
                                      </p:cBhvr>
                                      <p:to>
                                        <p:strVal val="visible"/>
                                      </p:to>
                                    </p:set>
                                    <p:animEffect filter="fade" transition="in">
                                      <p:cBhvr>
                                        <p:cTn dur="500"/>
                                        <p:tgtEl>
                                          <p:spTgt spid="45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3">
                                            <p:txEl>
                                              <p:pRg end="8" st="8"/>
                                            </p:txEl>
                                          </p:spTgt>
                                        </p:tgtEl>
                                        <p:attrNameLst>
                                          <p:attrName>style.visibility</p:attrName>
                                        </p:attrNameLst>
                                      </p:cBhvr>
                                      <p:to>
                                        <p:strVal val="visible"/>
                                      </p:to>
                                    </p:set>
                                    <p:animEffect filter="fade" transition="in">
                                      <p:cBhvr>
                                        <p:cTn dur="500"/>
                                        <p:tgtEl>
                                          <p:spTgt spid="45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Effect filter="fade" transition="in">
                                      <p:cBhvr>
                                        <p:cTn dur="500"/>
                                        <p:tgtEl>
                                          <p:spTgt spid="45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1" st="1"/>
                                            </p:txEl>
                                          </p:spTgt>
                                        </p:tgtEl>
                                        <p:attrNameLst>
                                          <p:attrName>style.visibility</p:attrName>
                                        </p:attrNameLst>
                                      </p:cBhvr>
                                      <p:to>
                                        <p:strVal val="visible"/>
                                      </p:to>
                                    </p:set>
                                    <p:animEffect filter="fade" transition="in">
                                      <p:cBhvr>
                                        <p:cTn dur="500"/>
                                        <p:tgtEl>
                                          <p:spTgt spid="45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2" st="2"/>
                                            </p:txEl>
                                          </p:spTgt>
                                        </p:tgtEl>
                                        <p:attrNameLst>
                                          <p:attrName>style.visibility</p:attrName>
                                        </p:attrNameLst>
                                      </p:cBhvr>
                                      <p:to>
                                        <p:strVal val="visible"/>
                                      </p:to>
                                    </p:set>
                                    <p:animEffect filter="fade" transition="in">
                                      <p:cBhvr>
                                        <p:cTn dur="500"/>
                                        <p:tgtEl>
                                          <p:spTgt spid="45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3" st="3"/>
                                            </p:txEl>
                                          </p:spTgt>
                                        </p:tgtEl>
                                        <p:attrNameLst>
                                          <p:attrName>style.visibility</p:attrName>
                                        </p:attrNameLst>
                                      </p:cBhvr>
                                      <p:to>
                                        <p:strVal val="visible"/>
                                      </p:to>
                                    </p:set>
                                    <p:animEffect filter="fade" transition="in">
                                      <p:cBhvr>
                                        <p:cTn dur="500"/>
                                        <p:tgtEl>
                                          <p:spTgt spid="45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4" st="4"/>
                                            </p:txEl>
                                          </p:spTgt>
                                        </p:tgtEl>
                                        <p:attrNameLst>
                                          <p:attrName>style.visibility</p:attrName>
                                        </p:attrNameLst>
                                      </p:cBhvr>
                                      <p:to>
                                        <p:strVal val="visible"/>
                                      </p:to>
                                    </p:set>
                                    <p:animEffect filter="fade" transition="in">
                                      <p:cBhvr>
                                        <p:cTn dur="500"/>
                                        <p:tgtEl>
                                          <p:spTgt spid="45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5" st="5"/>
                                            </p:txEl>
                                          </p:spTgt>
                                        </p:tgtEl>
                                        <p:attrNameLst>
                                          <p:attrName>style.visibility</p:attrName>
                                        </p:attrNameLst>
                                      </p:cBhvr>
                                      <p:to>
                                        <p:strVal val="visible"/>
                                      </p:to>
                                    </p:set>
                                    <p:animEffect filter="fade" transition="in">
                                      <p:cBhvr>
                                        <p:cTn dur="500"/>
                                        <p:tgtEl>
                                          <p:spTgt spid="45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6" st="6"/>
                                            </p:txEl>
                                          </p:spTgt>
                                        </p:tgtEl>
                                        <p:attrNameLst>
                                          <p:attrName>style.visibility</p:attrName>
                                        </p:attrNameLst>
                                      </p:cBhvr>
                                      <p:to>
                                        <p:strVal val="visible"/>
                                      </p:to>
                                    </p:set>
                                    <p:animEffect filter="fade" transition="in">
                                      <p:cBhvr>
                                        <p:cTn dur="500"/>
                                        <p:tgtEl>
                                          <p:spTgt spid="45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7" st="7"/>
                                            </p:txEl>
                                          </p:spTgt>
                                        </p:tgtEl>
                                        <p:attrNameLst>
                                          <p:attrName>style.visibility</p:attrName>
                                        </p:attrNameLst>
                                      </p:cBhvr>
                                      <p:to>
                                        <p:strVal val="visible"/>
                                      </p:to>
                                    </p:set>
                                    <p:animEffect filter="fade" transition="in">
                                      <p:cBhvr>
                                        <p:cTn dur="500"/>
                                        <p:tgtEl>
                                          <p:spTgt spid="45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4">
                                            <p:txEl>
                                              <p:pRg end="8" st="8"/>
                                            </p:txEl>
                                          </p:spTgt>
                                        </p:tgtEl>
                                        <p:attrNameLst>
                                          <p:attrName>style.visibility</p:attrName>
                                        </p:attrNameLst>
                                      </p:cBhvr>
                                      <p:to>
                                        <p:strVal val="visible"/>
                                      </p:to>
                                    </p:set>
                                    <p:animEffect filter="fade" transition="in">
                                      <p:cBhvr>
                                        <p:cTn dur="500"/>
                                        <p:tgtEl>
                                          <p:spTgt spid="454">
                                            <p:txEl>
                                              <p:pRg end="8" st="8"/>
                                            </p:txEl>
                                          </p:spTgt>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444"/>
                                        </p:tgtEl>
                                        <p:attrNameLst>
                                          <p:attrName>style.visibility</p:attrName>
                                        </p:attrNameLst>
                                      </p:cBhvr>
                                      <p:to>
                                        <p:strVal val="visible"/>
                                      </p:to>
                                    </p:set>
                                    <p:animEffect filter="fade" transition="in">
                                      <p:cBhvr>
                                        <p:cTn dur="500"/>
                                        <p:tgtEl>
                                          <p:spTgt spid="44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animEffect filter="fade" transition="in">
                                      <p:cBhvr>
                                        <p:cTn dur="500"/>
                                        <p:tgtEl>
                                          <p:spTgt spid="4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1" st="1"/>
                                            </p:txEl>
                                          </p:spTgt>
                                        </p:tgtEl>
                                        <p:attrNameLst>
                                          <p:attrName>style.visibility</p:attrName>
                                        </p:attrNameLst>
                                      </p:cBhvr>
                                      <p:to>
                                        <p:strVal val="visible"/>
                                      </p:to>
                                    </p:set>
                                    <p:animEffect filter="fade" transition="in">
                                      <p:cBhvr>
                                        <p:cTn dur="500"/>
                                        <p:tgtEl>
                                          <p:spTgt spid="4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2" st="2"/>
                                            </p:txEl>
                                          </p:spTgt>
                                        </p:tgtEl>
                                        <p:attrNameLst>
                                          <p:attrName>style.visibility</p:attrName>
                                        </p:attrNameLst>
                                      </p:cBhvr>
                                      <p:to>
                                        <p:strVal val="visible"/>
                                      </p:to>
                                    </p:set>
                                    <p:animEffect filter="fade" transition="in">
                                      <p:cBhvr>
                                        <p:cTn dur="500"/>
                                        <p:tgtEl>
                                          <p:spTgt spid="45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3" st="3"/>
                                            </p:txEl>
                                          </p:spTgt>
                                        </p:tgtEl>
                                        <p:attrNameLst>
                                          <p:attrName>style.visibility</p:attrName>
                                        </p:attrNameLst>
                                      </p:cBhvr>
                                      <p:to>
                                        <p:strVal val="visible"/>
                                      </p:to>
                                    </p:set>
                                    <p:animEffect filter="fade" transition="in">
                                      <p:cBhvr>
                                        <p:cTn dur="500"/>
                                        <p:tgtEl>
                                          <p:spTgt spid="45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4" st="4"/>
                                            </p:txEl>
                                          </p:spTgt>
                                        </p:tgtEl>
                                        <p:attrNameLst>
                                          <p:attrName>style.visibility</p:attrName>
                                        </p:attrNameLst>
                                      </p:cBhvr>
                                      <p:to>
                                        <p:strVal val="visible"/>
                                      </p:to>
                                    </p:set>
                                    <p:animEffect filter="fade" transition="in">
                                      <p:cBhvr>
                                        <p:cTn dur="500"/>
                                        <p:tgtEl>
                                          <p:spTgt spid="45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5" st="5"/>
                                            </p:txEl>
                                          </p:spTgt>
                                        </p:tgtEl>
                                        <p:attrNameLst>
                                          <p:attrName>style.visibility</p:attrName>
                                        </p:attrNameLst>
                                      </p:cBhvr>
                                      <p:to>
                                        <p:strVal val="visible"/>
                                      </p:to>
                                    </p:set>
                                    <p:animEffect filter="fade" transition="in">
                                      <p:cBhvr>
                                        <p:cTn dur="500"/>
                                        <p:tgtEl>
                                          <p:spTgt spid="45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6" st="6"/>
                                            </p:txEl>
                                          </p:spTgt>
                                        </p:tgtEl>
                                        <p:attrNameLst>
                                          <p:attrName>style.visibility</p:attrName>
                                        </p:attrNameLst>
                                      </p:cBhvr>
                                      <p:to>
                                        <p:strVal val="visible"/>
                                      </p:to>
                                    </p:set>
                                    <p:animEffect filter="fade" transition="in">
                                      <p:cBhvr>
                                        <p:cTn dur="500"/>
                                        <p:tgtEl>
                                          <p:spTgt spid="45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7" st="7"/>
                                            </p:txEl>
                                          </p:spTgt>
                                        </p:tgtEl>
                                        <p:attrNameLst>
                                          <p:attrName>style.visibility</p:attrName>
                                        </p:attrNameLst>
                                      </p:cBhvr>
                                      <p:to>
                                        <p:strVal val="visible"/>
                                      </p:to>
                                    </p:set>
                                    <p:animEffect filter="fade" transition="in">
                                      <p:cBhvr>
                                        <p:cTn dur="500"/>
                                        <p:tgtEl>
                                          <p:spTgt spid="45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0">
                                            <p:txEl>
                                              <p:pRg end="8" st="8"/>
                                            </p:txEl>
                                          </p:spTgt>
                                        </p:tgtEl>
                                        <p:attrNameLst>
                                          <p:attrName>style.visibility</p:attrName>
                                        </p:attrNameLst>
                                      </p:cBhvr>
                                      <p:to>
                                        <p:strVal val="visible"/>
                                      </p:to>
                                    </p:set>
                                    <p:animEffect filter="fade" transition="in">
                                      <p:cBhvr>
                                        <p:cTn dur="500"/>
                                        <p:tgtEl>
                                          <p:spTgt spid="45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500"/>
                                        <p:tgtEl>
                                          <p:spTgt spid="45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animEffect filter="fade" transition="in">
                                      <p:cBhvr>
                                        <p:cTn dur="500"/>
                                        <p:tgtEl>
                                          <p:spTgt spid="45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animEffect filter="fade" transition="in">
                                      <p:cBhvr>
                                        <p:cTn dur="500"/>
                                        <p:tgtEl>
                                          <p:spTgt spid="45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animEffect filter="fade" transition="in">
                                      <p:cBhvr>
                                        <p:cTn dur="500"/>
                                        <p:tgtEl>
                                          <p:spTgt spid="45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animEffect filter="fade" transition="in">
                                      <p:cBhvr>
                                        <p:cTn dur="500"/>
                                        <p:tgtEl>
                                          <p:spTgt spid="45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5" st="5"/>
                                            </p:txEl>
                                          </p:spTgt>
                                        </p:tgtEl>
                                        <p:attrNameLst>
                                          <p:attrName>style.visibility</p:attrName>
                                        </p:attrNameLst>
                                      </p:cBhvr>
                                      <p:to>
                                        <p:strVal val="visible"/>
                                      </p:to>
                                    </p:set>
                                    <p:animEffect filter="fade" transition="in">
                                      <p:cBhvr>
                                        <p:cTn dur="500"/>
                                        <p:tgtEl>
                                          <p:spTgt spid="45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6" st="6"/>
                                            </p:txEl>
                                          </p:spTgt>
                                        </p:tgtEl>
                                        <p:attrNameLst>
                                          <p:attrName>style.visibility</p:attrName>
                                        </p:attrNameLst>
                                      </p:cBhvr>
                                      <p:to>
                                        <p:strVal val="visible"/>
                                      </p:to>
                                    </p:set>
                                    <p:animEffect filter="fade" transition="in">
                                      <p:cBhvr>
                                        <p:cTn dur="500"/>
                                        <p:tgtEl>
                                          <p:spTgt spid="45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7" st="7"/>
                                            </p:txEl>
                                          </p:spTgt>
                                        </p:tgtEl>
                                        <p:attrNameLst>
                                          <p:attrName>style.visibility</p:attrName>
                                        </p:attrNameLst>
                                      </p:cBhvr>
                                      <p:to>
                                        <p:strVal val="visible"/>
                                      </p:to>
                                    </p:set>
                                    <p:animEffect filter="fade" transition="in">
                                      <p:cBhvr>
                                        <p:cTn dur="500"/>
                                        <p:tgtEl>
                                          <p:spTgt spid="45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51">
                                            <p:txEl>
                                              <p:pRg end="8" st="8"/>
                                            </p:txEl>
                                          </p:spTgt>
                                        </p:tgtEl>
                                        <p:attrNameLst>
                                          <p:attrName>style.visibility</p:attrName>
                                        </p:attrNameLst>
                                      </p:cBhvr>
                                      <p:to>
                                        <p:strVal val="visible"/>
                                      </p:to>
                                    </p:set>
                                    <p:animEffect filter="fade" transition="in">
                                      <p:cBhvr>
                                        <p:cTn dur="500"/>
                                        <p:tgtEl>
                                          <p:spTgt spid="451">
                                            <p:txEl>
                                              <p:pRg end="8" st="8"/>
                                            </p:txEl>
                                          </p:spTgt>
                                        </p:tgtEl>
                                      </p:cBhvr>
                                    </p:animEffect>
                                  </p:childTnLst>
                                </p:cTn>
                              </p:par>
                            </p:childTnLst>
                          </p:cTn>
                        </p:par>
                        <p:par>
                          <p:cTn fill="hold">
                            <p:stCondLst>
                              <p:cond delay="5000"/>
                            </p:stCondLst>
                            <p:childTnLst>
                              <p:par>
                                <p:cTn fill="hold" nodeType="afterEffect" presetClass="entr" presetID="10" presetSubtype="0">
                                  <p:stCondLst>
                                    <p:cond delay="25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animEffect filter="fade" transition="in">
                                      <p:cBhvr>
                                        <p:cTn dur="500"/>
                                        <p:tgtEl>
                                          <p:spTgt spid="44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1" st="1"/>
                                            </p:txEl>
                                          </p:spTgt>
                                        </p:tgtEl>
                                        <p:attrNameLst>
                                          <p:attrName>style.visibility</p:attrName>
                                        </p:attrNameLst>
                                      </p:cBhvr>
                                      <p:to>
                                        <p:strVal val="visible"/>
                                      </p:to>
                                    </p:set>
                                    <p:animEffect filter="fade" transition="in">
                                      <p:cBhvr>
                                        <p:cTn dur="500"/>
                                        <p:tgtEl>
                                          <p:spTgt spid="44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2" st="2"/>
                                            </p:txEl>
                                          </p:spTgt>
                                        </p:tgtEl>
                                        <p:attrNameLst>
                                          <p:attrName>style.visibility</p:attrName>
                                        </p:attrNameLst>
                                      </p:cBhvr>
                                      <p:to>
                                        <p:strVal val="visible"/>
                                      </p:to>
                                    </p:set>
                                    <p:animEffect filter="fade" transition="in">
                                      <p:cBhvr>
                                        <p:cTn dur="500"/>
                                        <p:tgtEl>
                                          <p:spTgt spid="44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3" st="3"/>
                                            </p:txEl>
                                          </p:spTgt>
                                        </p:tgtEl>
                                        <p:attrNameLst>
                                          <p:attrName>style.visibility</p:attrName>
                                        </p:attrNameLst>
                                      </p:cBhvr>
                                      <p:to>
                                        <p:strVal val="visible"/>
                                      </p:to>
                                    </p:set>
                                    <p:animEffect filter="fade" transition="in">
                                      <p:cBhvr>
                                        <p:cTn dur="500"/>
                                        <p:tgtEl>
                                          <p:spTgt spid="44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4" st="4"/>
                                            </p:txEl>
                                          </p:spTgt>
                                        </p:tgtEl>
                                        <p:attrNameLst>
                                          <p:attrName>style.visibility</p:attrName>
                                        </p:attrNameLst>
                                      </p:cBhvr>
                                      <p:to>
                                        <p:strVal val="visible"/>
                                      </p:to>
                                    </p:set>
                                    <p:animEffect filter="fade" transition="in">
                                      <p:cBhvr>
                                        <p:cTn dur="500"/>
                                        <p:tgtEl>
                                          <p:spTgt spid="44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5" st="5"/>
                                            </p:txEl>
                                          </p:spTgt>
                                        </p:tgtEl>
                                        <p:attrNameLst>
                                          <p:attrName>style.visibility</p:attrName>
                                        </p:attrNameLst>
                                      </p:cBhvr>
                                      <p:to>
                                        <p:strVal val="visible"/>
                                      </p:to>
                                    </p:set>
                                    <p:animEffect filter="fade" transition="in">
                                      <p:cBhvr>
                                        <p:cTn dur="500"/>
                                        <p:tgtEl>
                                          <p:spTgt spid="44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6" st="6"/>
                                            </p:txEl>
                                          </p:spTgt>
                                        </p:tgtEl>
                                        <p:attrNameLst>
                                          <p:attrName>style.visibility</p:attrName>
                                        </p:attrNameLst>
                                      </p:cBhvr>
                                      <p:to>
                                        <p:strVal val="visible"/>
                                      </p:to>
                                    </p:set>
                                    <p:animEffect filter="fade" transition="in">
                                      <p:cBhvr>
                                        <p:cTn dur="500"/>
                                        <p:tgtEl>
                                          <p:spTgt spid="44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7" st="7"/>
                                            </p:txEl>
                                          </p:spTgt>
                                        </p:tgtEl>
                                        <p:attrNameLst>
                                          <p:attrName>style.visibility</p:attrName>
                                        </p:attrNameLst>
                                      </p:cBhvr>
                                      <p:to>
                                        <p:strVal val="visible"/>
                                      </p:to>
                                    </p:set>
                                    <p:animEffect filter="fade" transition="in">
                                      <p:cBhvr>
                                        <p:cTn dur="500"/>
                                        <p:tgtEl>
                                          <p:spTgt spid="44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7">
                                            <p:txEl>
                                              <p:pRg end="8" st="8"/>
                                            </p:txEl>
                                          </p:spTgt>
                                        </p:tgtEl>
                                        <p:attrNameLst>
                                          <p:attrName>style.visibility</p:attrName>
                                        </p:attrNameLst>
                                      </p:cBhvr>
                                      <p:to>
                                        <p:strVal val="visible"/>
                                      </p:to>
                                    </p:set>
                                    <p:animEffect filter="fade" transition="in">
                                      <p:cBhvr>
                                        <p:cTn dur="500"/>
                                        <p:tgtEl>
                                          <p:spTgt spid="44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Effect filter="fade" transition="in">
                                      <p:cBhvr>
                                        <p:cTn dur="500"/>
                                        <p:tgtEl>
                                          <p:spTgt spid="4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1" st="1"/>
                                            </p:txEl>
                                          </p:spTgt>
                                        </p:tgtEl>
                                        <p:attrNameLst>
                                          <p:attrName>style.visibility</p:attrName>
                                        </p:attrNameLst>
                                      </p:cBhvr>
                                      <p:to>
                                        <p:strVal val="visible"/>
                                      </p:to>
                                    </p:set>
                                    <p:animEffect filter="fade" transition="in">
                                      <p:cBhvr>
                                        <p:cTn dur="500"/>
                                        <p:tgtEl>
                                          <p:spTgt spid="44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2" st="2"/>
                                            </p:txEl>
                                          </p:spTgt>
                                        </p:tgtEl>
                                        <p:attrNameLst>
                                          <p:attrName>style.visibility</p:attrName>
                                        </p:attrNameLst>
                                      </p:cBhvr>
                                      <p:to>
                                        <p:strVal val="visible"/>
                                      </p:to>
                                    </p:set>
                                    <p:animEffect filter="fade" transition="in">
                                      <p:cBhvr>
                                        <p:cTn dur="500"/>
                                        <p:tgtEl>
                                          <p:spTgt spid="44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3" st="3"/>
                                            </p:txEl>
                                          </p:spTgt>
                                        </p:tgtEl>
                                        <p:attrNameLst>
                                          <p:attrName>style.visibility</p:attrName>
                                        </p:attrNameLst>
                                      </p:cBhvr>
                                      <p:to>
                                        <p:strVal val="visible"/>
                                      </p:to>
                                    </p:set>
                                    <p:animEffect filter="fade" transition="in">
                                      <p:cBhvr>
                                        <p:cTn dur="500"/>
                                        <p:tgtEl>
                                          <p:spTgt spid="44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4" st="4"/>
                                            </p:txEl>
                                          </p:spTgt>
                                        </p:tgtEl>
                                        <p:attrNameLst>
                                          <p:attrName>style.visibility</p:attrName>
                                        </p:attrNameLst>
                                      </p:cBhvr>
                                      <p:to>
                                        <p:strVal val="visible"/>
                                      </p:to>
                                    </p:set>
                                    <p:animEffect filter="fade" transition="in">
                                      <p:cBhvr>
                                        <p:cTn dur="500"/>
                                        <p:tgtEl>
                                          <p:spTgt spid="44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5" st="5"/>
                                            </p:txEl>
                                          </p:spTgt>
                                        </p:tgtEl>
                                        <p:attrNameLst>
                                          <p:attrName>style.visibility</p:attrName>
                                        </p:attrNameLst>
                                      </p:cBhvr>
                                      <p:to>
                                        <p:strVal val="visible"/>
                                      </p:to>
                                    </p:set>
                                    <p:animEffect filter="fade" transition="in">
                                      <p:cBhvr>
                                        <p:cTn dur="500"/>
                                        <p:tgtEl>
                                          <p:spTgt spid="44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6" st="6"/>
                                            </p:txEl>
                                          </p:spTgt>
                                        </p:tgtEl>
                                        <p:attrNameLst>
                                          <p:attrName>style.visibility</p:attrName>
                                        </p:attrNameLst>
                                      </p:cBhvr>
                                      <p:to>
                                        <p:strVal val="visible"/>
                                      </p:to>
                                    </p:set>
                                    <p:animEffect filter="fade" transition="in">
                                      <p:cBhvr>
                                        <p:cTn dur="500"/>
                                        <p:tgtEl>
                                          <p:spTgt spid="44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7" st="7"/>
                                            </p:txEl>
                                          </p:spTgt>
                                        </p:tgtEl>
                                        <p:attrNameLst>
                                          <p:attrName>style.visibility</p:attrName>
                                        </p:attrNameLst>
                                      </p:cBhvr>
                                      <p:to>
                                        <p:strVal val="visible"/>
                                      </p:to>
                                    </p:set>
                                    <p:animEffect filter="fade" transition="in">
                                      <p:cBhvr>
                                        <p:cTn dur="500"/>
                                        <p:tgtEl>
                                          <p:spTgt spid="44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48">
                                            <p:txEl>
                                              <p:pRg end="8" st="8"/>
                                            </p:txEl>
                                          </p:spTgt>
                                        </p:tgtEl>
                                        <p:attrNameLst>
                                          <p:attrName>style.visibility</p:attrName>
                                        </p:attrNameLst>
                                      </p:cBhvr>
                                      <p:to>
                                        <p:strVal val="visible"/>
                                      </p:to>
                                    </p:set>
                                    <p:animEffect filter="fade" transition="in">
                                      <p:cBhvr>
                                        <p:cTn dur="500"/>
                                        <p:tgtEl>
                                          <p:spTgt spid="44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Points - Tile">
  <p:cSld name="4 Points - Tile">
    <p:spTree>
      <p:nvGrpSpPr>
        <p:cNvPr id="466" name="Shape 466"/>
        <p:cNvGrpSpPr/>
        <p:nvPr/>
      </p:nvGrpSpPr>
      <p:grpSpPr>
        <a:xfrm>
          <a:off x="0" y="0"/>
          <a:ext cx="0" cy="0"/>
          <a:chOff x="0" y="0"/>
          <a:chExt cx="0" cy="0"/>
        </a:xfrm>
      </p:grpSpPr>
      <p:sp>
        <p:nvSpPr>
          <p:cNvPr id="467" name="Google Shape;467;p22"/>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68" name="Google Shape;468;p22"/>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69" name="Google Shape;469;p22"/>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470" name="Google Shape;470;p22"/>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71" name="Google Shape;471;p22"/>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72" name="Google Shape;472;p22"/>
          <p:cNvSpPr txBox="1"/>
          <p:nvPr>
            <p:ph idx="2" type="body"/>
          </p:nvPr>
        </p:nvSpPr>
        <p:spPr>
          <a:xfrm>
            <a:off x="1151324" y="1347825"/>
            <a:ext cx="309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73" name="Google Shape;473;p22"/>
          <p:cNvSpPr txBox="1"/>
          <p:nvPr>
            <p:ph idx="3" type="body"/>
          </p:nvPr>
        </p:nvSpPr>
        <p:spPr>
          <a:xfrm>
            <a:off x="1151324" y="1671651"/>
            <a:ext cx="30966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74" name="Google Shape;474;p22"/>
          <p:cNvSpPr/>
          <p:nvPr/>
        </p:nvSpPr>
        <p:spPr>
          <a:xfrm>
            <a:off x="395174" y="1347614"/>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75" name="Google Shape;475;p22"/>
          <p:cNvSpPr/>
          <p:nvPr>
            <p:ph idx="4" type="pic"/>
          </p:nvPr>
        </p:nvSpPr>
        <p:spPr>
          <a:xfrm>
            <a:off x="558049" y="1500632"/>
            <a:ext cx="315000" cy="315000"/>
          </a:xfrm>
          <a:prstGeom prst="rect">
            <a:avLst/>
          </a:prstGeom>
          <a:noFill/>
          <a:ln>
            <a:noFill/>
          </a:ln>
        </p:spPr>
      </p:sp>
      <p:cxnSp>
        <p:nvCxnSpPr>
          <p:cNvPr id="476" name="Google Shape;476;p22"/>
          <p:cNvCxnSpPr>
            <a:endCxn id="474" idx="6"/>
          </p:cNvCxnSpPr>
          <p:nvPr/>
        </p:nvCxnSpPr>
        <p:spPr>
          <a:xfrm rot="10800000">
            <a:off x="1025174" y="1662614"/>
            <a:ext cx="3438900" cy="0"/>
          </a:xfrm>
          <a:prstGeom prst="straightConnector1">
            <a:avLst/>
          </a:prstGeom>
          <a:noFill/>
          <a:ln cap="flat" cmpd="sng" w="28575">
            <a:solidFill>
              <a:srgbClr val="FFFFFF">
                <a:alpha val="49803"/>
              </a:srgbClr>
            </a:solidFill>
            <a:prstDash val="dot"/>
            <a:round/>
            <a:headEnd len="lg" w="lg" type="oval"/>
            <a:tailEnd len="sm" w="sm" type="none"/>
          </a:ln>
        </p:spPr>
      </p:cxnSp>
      <p:sp>
        <p:nvSpPr>
          <p:cNvPr id="477" name="Google Shape;477;p22"/>
          <p:cNvSpPr txBox="1"/>
          <p:nvPr>
            <p:ph idx="5" type="body"/>
          </p:nvPr>
        </p:nvSpPr>
        <p:spPr>
          <a:xfrm>
            <a:off x="1151324" y="3076017"/>
            <a:ext cx="309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78" name="Google Shape;478;p22"/>
          <p:cNvSpPr txBox="1"/>
          <p:nvPr>
            <p:ph idx="6" type="body"/>
          </p:nvPr>
        </p:nvSpPr>
        <p:spPr>
          <a:xfrm>
            <a:off x="1151324" y="3399842"/>
            <a:ext cx="30966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79" name="Google Shape;479;p22"/>
          <p:cNvSpPr/>
          <p:nvPr/>
        </p:nvSpPr>
        <p:spPr>
          <a:xfrm>
            <a:off x="395174" y="3075806"/>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80" name="Google Shape;480;p22"/>
          <p:cNvSpPr/>
          <p:nvPr>
            <p:ph idx="7" type="pic"/>
          </p:nvPr>
        </p:nvSpPr>
        <p:spPr>
          <a:xfrm>
            <a:off x="558049" y="3228823"/>
            <a:ext cx="315000" cy="315000"/>
          </a:xfrm>
          <a:prstGeom prst="rect">
            <a:avLst/>
          </a:prstGeom>
          <a:noFill/>
          <a:ln>
            <a:noFill/>
          </a:ln>
        </p:spPr>
      </p:sp>
      <p:cxnSp>
        <p:nvCxnSpPr>
          <p:cNvPr id="481" name="Google Shape;481;p22"/>
          <p:cNvCxnSpPr>
            <a:endCxn id="479" idx="6"/>
          </p:cNvCxnSpPr>
          <p:nvPr/>
        </p:nvCxnSpPr>
        <p:spPr>
          <a:xfrm rot="10800000">
            <a:off x="1025174" y="3390806"/>
            <a:ext cx="3438900" cy="0"/>
          </a:xfrm>
          <a:prstGeom prst="straightConnector1">
            <a:avLst/>
          </a:prstGeom>
          <a:noFill/>
          <a:ln cap="flat" cmpd="sng" w="28575">
            <a:solidFill>
              <a:srgbClr val="FFFFFF">
                <a:alpha val="49803"/>
              </a:srgbClr>
            </a:solidFill>
            <a:prstDash val="dot"/>
            <a:round/>
            <a:headEnd len="lg" w="lg" type="oval"/>
            <a:tailEnd len="sm" w="sm" type="none"/>
          </a:ln>
        </p:spPr>
      </p:cxnSp>
      <p:sp>
        <p:nvSpPr>
          <p:cNvPr id="482" name="Google Shape;482;p22"/>
          <p:cNvSpPr txBox="1"/>
          <p:nvPr>
            <p:ph idx="8" type="body"/>
          </p:nvPr>
        </p:nvSpPr>
        <p:spPr>
          <a:xfrm>
            <a:off x="5472182" y="1311821"/>
            <a:ext cx="309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83" name="Google Shape;483;p22"/>
          <p:cNvSpPr txBox="1"/>
          <p:nvPr>
            <p:ph idx="9" type="body"/>
          </p:nvPr>
        </p:nvSpPr>
        <p:spPr>
          <a:xfrm>
            <a:off x="5472182" y="1635647"/>
            <a:ext cx="30966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84" name="Google Shape;484;p22"/>
          <p:cNvSpPr/>
          <p:nvPr/>
        </p:nvSpPr>
        <p:spPr>
          <a:xfrm>
            <a:off x="4716032" y="131161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85" name="Google Shape;485;p22"/>
          <p:cNvSpPr/>
          <p:nvPr>
            <p:ph idx="13" type="pic"/>
          </p:nvPr>
        </p:nvSpPr>
        <p:spPr>
          <a:xfrm>
            <a:off x="4878427" y="1464627"/>
            <a:ext cx="315000" cy="315000"/>
          </a:xfrm>
          <a:prstGeom prst="rect">
            <a:avLst/>
          </a:prstGeom>
          <a:noFill/>
          <a:ln>
            <a:noFill/>
          </a:ln>
        </p:spPr>
      </p:sp>
      <p:cxnSp>
        <p:nvCxnSpPr>
          <p:cNvPr id="486" name="Google Shape;486;p22"/>
          <p:cNvCxnSpPr>
            <a:endCxn id="484" idx="6"/>
          </p:cNvCxnSpPr>
          <p:nvPr/>
        </p:nvCxnSpPr>
        <p:spPr>
          <a:xfrm rot="10800000">
            <a:off x="5346032" y="1626610"/>
            <a:ext cx="3438900" cy="0"/>
          </a:xfrm>
          <a:prstGeom prst="straightConnector1">
            <a:avLst/>
          </a:prstGeom>
          <a:noFill/>
          <a:ln cap="flat" cmpd="sng" w="28575">
            <a:solidFill>
              <a:srgbClr val="FFFFFF">
                <a:alpha val="49803"/>
              </a:srgbClr>
            </a:solidFill>
            <a:prstDash val="dot"/>
            <a:round/>
            <a:headEnd len="lg" w="lg" type="oval"/>
            <a:tailEnd len="sm" w="sm" type="none"/>
          </a:ln>
        </p:spPr>
      </p:cxnSp>
      <p:sp>
        <p:nvSpPr>
          <p:cNvPr id="487" name="Google Shape;487;p22"/>
          <p:cNvSpPr txBox="1"/>
          <p:nvPr>
            <p:ph idx="14" type="body"/>
          </p:nvPr>
        </p:nvSpPr>
        <p:spPr>
          <a:xfrm>
            <a:off x="5472182" y="3040013"/>
            <a:ext cx="309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88" name="Google Shape;488;p22"/>
          <p:cNvSpPr txBox="1"/>
          <p:nvPr>
            <p:ph idx="15" type="body"/>
          </p:nvPr>
        </p:nvSpPr>
        <p:spPr>
          <a:xfrm>
            <a:off x="5472182" y="3363838"/>
            <a:ext cx="30966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489" name="Google Shape;489;p22"/>
          <p:cNvSpPr/>
          <p:nvPr/>
        </p:nvSpPr>
        <p:spPr>
          <a:xfrm>
            <a:off x="4716032" y="303980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490" name="Google Shape;490;p22"/>
          <p:cNvSpPr/>
          <p:nvPr>
            <p:ph idx="16" type="pic"/>
          </p:nvPr>
        </p:nvSpPr>
        <p:spPr>
          <a:xfrm>
            <a:off x="4878427" y="3192819"/>
            <a:ext cx="315000" cy="315000"/>
          </a:xfrm>
          <a:prstGeom prst="rect">
            <a:avLst/>
          </a:prstGeom>
          <a:noFill/>
          <a:ln>
            <a:noFill/>
          </a:ln>
        </p:spPr>
      </p:sp>
      <p:cxnSp>
        <p:nvCxnSpPr>
          <p:cNvPr id="491" name="Google Shape;491;p22"/>
          <p:cNvCxnSpPr>
            <a:endCxn id="489" idx="6"/>
          </p:cNvCxnSpPr>
          <p:nvPr/>
        </p:nvCxnSpPr>
        <p:spPr>
          <a:xfrm rot="10800000">
            <a:off x="5346032" y="3354802"/>
            <a:ext cx="3438900" cy="0"/>
          </a:xfrm>
          <a:prstGeom prst="straightConnector1">
            <a:avLst/>
          </a:prstGeom>
          <a:noFill/>
          <a:ln cap="flat" cmpd="sng" w="28575">
            <a:solidFill>
              <a:srgbClr val="FFFFFF">
                <a:alpha val="49803"/>
              </a:srgbClr>
            </a:solidFill>
            <a:prstDash val="dot"/>
            <a:round/>
            <a:headEnd len="lg" w="lg" type="oval"/>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1">
                                            <p:txEl>
                                              <p:pRg end="0" st="0"/>
                                            </p:txEl>
                                          </p:spTgt>
                                        </p:tgtEl>
                                        <p:attrNameLst>
                                          <p:attrName>style.visibility</p:attrName>
                                        </p:attrNameLst>
                                      </p:cBhvr>
                                      <p:to>
                                        <p:strVal val="visible"/>
                                      </p:to>
                                    </p:set>
                                    <p:animEffect filter="fade" transition="in">
                                      <p:cBhvr>
                                        <p:cTn dur="500"/>
                                        <p:tgtEl>
                                          <p:spTgt spid="47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1" st="1"/>
                                            </p:txEl>
                                          </p:spTgt>
                                        </p:tgtEl>
                                        <p:attrNameLst>
                                          <p:attrName>style.visibility</p:attrName>
                                        </p:attrNameLst>
                                      </p:cBhvr>
                                      <p:to>
                                        <p:strVal val="visible"/>
                                      </p:to>
                                    </p:set>
                                    <p:animEffect filter="fade" transition="in">
                                      <p:cBhvr>
                                        <p:cTn dur="500"/>
                                        <p:tgtEl>
                                          <p:spTgt spid="47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2" st="2"/>
                                            </p:txEl>
                                          </p:spTgt>
                                        </p:tgtEl>
                                        <p:attrNameLst>
                                          <p:attrName>style.visibility</p:attrName>
                                        </p:attrNameLst>
                                      </p:cBhvr>
                                      <p:to>
                                        <p:strVal val="visible"/>
                                      </p:to>
                                    </p:set>
                                    <p:animEffect filter="fade" transition="in">
                                      <p:cBhvr>
                                        <p:cTn dur="500"/>
                                        <p:tgtEl>
                                          <p:spTgt spid="47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3" st="3"/>
                                            </p:txEl>
                                          </p:spTgt>
                                        </p:tgtEl>
                                        <p:attrNameLst>
                                          <p:attrName>style.visibility</p:attrName>
                                        </p:attrNameLst>
                                      </p:cBhvr>
                                      <p:to>
                                        <p:strVal val="visible"/>
                                      </p:to>
                                    </p:set>
                                    <p:animEffect filter="fade" transition="in">
                                      <p:cBhvr>
                                        <p:cTn dur="500"/>
                                        <p:tgtEl>
                                          <p:spTgt spid="47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4" st="4"/>
                                            </p:txEl>
                                          </p:spTgt>
                                        </p:tgtEl>
                                        <p:attrNameLst>
                                          <p:attrName>style.visibility</p:attrName>
                                        </p:attrNameLst>
                                      </p:cBhvr>
                                      <p:to>
                                        <p:strVal val="visible"/>
                                      </p:to>
                                    </p:set>
                                    <p:animEffect filter="fade" transition="in">
                                      <p:cBhvr>
                                        <p:cTn dur="500"/>
                                        <p:tgtEl>
                                          <p:spTgt spid="47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5" st="5"/>
                                            </p:txEl>
                                          </p:spTgt>
                                        </p:tgtEl>
                                        <p:attrNameLst>
                                          <p:attrName>style.visibility</p:attrName>
                                        </p:attrNameLst>
                                      </p:cBhvr>
                                      <p:to>
                                        <p:strVal val="visible"/>
                                      </p:to>
                                    </p:set>
                                    <p:animEffect filter="fade" transition="in">
                                      <p:cBhvr>
                                        <p:cTn dur="500"/>
                                        <p:tgtEl>
                                          <p:spTgt spid="47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6" st="6"/>
                                            </p:txEl>
                                          </p:spTgt>
                                        </p:tgtEl>
                                        <p:attrNameLst>
                                          <p:attrName>style.visibility</p:attrName>
                                        </p:attrNameLst>
                                      </p:cBhvr>
                                      <p:to>
                                        <p:strVal val="visible"/>
                                      </p:to>
                                    </p:set>
                                    <p:animEffect filter="fade" transition="in">
                                      <p:cBhvr>
                                        <p:cTn dur="500"/>
                                        <p:tgtEl>
                                          <p:spTgt spid="47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7" st="7"/>
                                            </p:txEl>
                                          </p:spTgt>
                                        </p:tgtEl>
                                        <p:attrNameLst>
                                          <p:attrName>style.visibility</p:attrName>
                                        </p:attrNameLst>
                                      </p:cBhvr>
                                      <p:to>
                                        <p:strVal val="visible"/>
                                      </p:to>
                                    </p:set>
                                    <p:animEffect filter="fade" transition="in">
                                      <p:cBhvr>
                                        <p:cTn dur="500"/>
                                        <p:tgtEl>
                                          <p:spTgt spid="47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71">
                                            <p:txEl>
                                              <p:pRg end="8" st="8"/>
                                            </p:txEl>
                                          </p:spTgt>
                                        </p:tgtEl>
                                        <p:attrNameLst>
                                          <p:attrName>style.visibility</p:attrName>
                                        </p:attrNameLst>
                                      </p:cBhvr>
                                      <p:to>
                                        <p:strVal val="visible"/>
                                      </p:to>
                                    </p:set>
                                    <p:animEffect filter="fade" transition="in">
                                      <p:cBhvr>
                                        <p:cTn dur="500"/>
                                        <p:tgtEl>
                                          <p:spTgt spid="471">
                                            <p:txEl>
                                              <p:pRg end="8" st="8"/>
                                            </p:txEl>
                                          </p:spTgt>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474"/>
                                        </p:tgtEl>
                                        <p:attrNameLst>
                                          <p:attrName>style.visibility</p:attrName>
                                        </p:attrNameLst>
                                      </p:cBhvr>
                                      <p:to>
                                        <p:strVal val="visible"/>
                                      </p:to>
                                    </p:set>
                                    <p:anim calcmode="lin" valueType="num">
                                      <p:cBhvr additive="base">
                                        <p:cTn dur="500"/>
                                        <p:tgtEl>
                                          <p:spTgt spid="474"/>
                                        </p:tgtEl>
                                        <p:attrNameLst>
                                          <p:attrName>ppt_w</p:attrName>
                                        </p:attrNameLst>
                                      </p:cBhvr>
                                      <p:tavLst>
                                        <p:tav fmla="" tm="0">
                                          <p:val>
                                            <p:strVal val="0"/>
                                          </p:val>
                                        </p:tav>
                                        <p:tav fmla="" tm="100000">
                                          <p:val>
                                            <p:strVal val="#ppt_w"/>
                                          </p:val>
                                        </p:tav>
                                      </p:tavLst>
                                    </p:anim>
                                    <p:anim calcmode="lin" valueType="num">
                                      <p:cBhvr additive="base">
                                        <p:cTn dur="500"/>
                                        <p:tgtEl>
                                          <p:spTgt spid="47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75"/>
                                        </p:tgtEl>
                                        <p:attrNameLst>
                                          <p:attrName>style.visibility</p:attrName>
                                        </p:attrNameLst>
                                      </p:cBhvr>
                                      <p:to>
                                        <p:strVal val="visible"/>
                                      </p:to>
                                    </p:set>
                                    <p:anim calcmode="lin" valueType="num">
                                      <p:cBhvr additive="base">
                                        <p:cTn dur="500"/>
                                        <p:tgtEl>
                                          <p:spTgt spid="475"/>
                                        </p:tgtEl>
                                        <p:attrNameLst>
                                          <p:attrName>ppt_w</p:attrName>
                                        </p:attrNameLst>
                                      </p:cBhvr>
                                      <p:tavLst>
                                        <p:tav fmla="" tm="0">
                                          <p:val>
                                            <p:strVal val="0"/>
                                          </p:val>
                                        </p:tav>
                                        <p:tav fmla="" tm="100000">
                                          <p:val>
                                            <p:strVal val="#ppt_w"/>
                                          </p:val>
                                        </p:tav>
                                      </p:tavLst>
                                    </p:anim>
                                    <p:anim calcmode="lin" valueType="num">
                                      <p:cBhvr additive="base">
                                        <p:cTn dur="500"/>
                                        <p:tgtEl>
                                          <p:spTgt spid="47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472">
                                            <p:txEl>
                                              <p:pRg end="0" st="0"/>
                                            </p:txEl>
                                          </p:spTgt>
                                        </p:tgtEl>
                                        <p:attrNameLst>
                                          <p:attrName>style.visibility</p:attrName>
                                        </p:attrNameLst>
                                      </p:cBhvr>
                                      <p:to>
                                        <p:strVal val="visible"/>
                                      </p:to>
                                    </p:set>
                                    <p:anim calcmode="lin" valueType="num">
                                      <p:cBhvr additive="base">
                                        <p:cTn dur="500"/>
                                        <p:tgtEl>
                                          <p:spTgt spid="47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472">
                                            <p:txEl>
                                              <p:pRg end="1" st="1"/>
                                            </p:txEl>
                                          </p:spTgt>
                                        </p:tgtEl>
                                        <p:attrNameLst>
                                          <p:attrName>style.visibility</p:attrName>
                                        </p:attrNameLst>
                                      </p:cBhvr>
                                      <p:to>
                                        <p:strVal val="visible"/>
                                      </p:to>
                                    </p:set>
                                    <p:anim calcmode="lin" valueType="num">
                                      <p:cBhvr additive="base">
                                        <p:cTn dur="500"/>
                                        <p:tgtEl>
                                          <p:spTgt spid="47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472">
                                            <p:txEl>
                                              <p:pRg end="2" st="2"/>
                                            </p:txEl>
                                          </p:spTgt>
                                        </p:tgtEl>
                                        <p:attrNameLst>
                                          <p:attrName>style.visibility</p:attrName>
                                        </p:attrNameLst>
                                      </p:cBhvr>
                                      <p:to>
                                        <p:strVal val="visible"/>
                                      </p:to>
                                    </p:set>
                                    <p:anim calcmode="lin" valueType="num">
                                      <p:cBhvr additive="base">
                                        <p:cTn dur="500"/>
                                        <p:tgtEl>
                                          <p:spTgt spid="47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472">
                                            <p:txEl>
                                              <p:pRg end="3" st="3"/>
                                            </p:txEl>
                                          </p:spTgt>
                                        </p:tgtEl>
                                        <p:attrNameLst>
                                          <p:attrName>style.visibility</p:attrName>
                                        </p:attrNameLst>
                                      </p:cBhvr>
                                      <p:to>
                                        <p:strVal val="visible"/>
                                      </p:to>
                                    </p:set>
                                    <p:anim calcmode="lin" valueType="num">
                                      <p:cBhvr additive="base">
                                        <p:cTn dur="500"/>
                                        <p:tgtEl>
                                          <p:spTgt spid="47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472">
                                            <p:txEl>
                                              <p:pRg end="4" st="4"/>
                                            </p:txEl>
                                          </p:spTgt>
                                        </p:tgtEl>
                                        <p:attrNameLst>
                                          <p:attrName>style.visibility</p:attrName>
                                        </p:attrNameLst>
                                      </p:cBhvr>
                                      <p:to>
                                        <p:strVal val="visible"/>
                                      </p:to>
                                    </p:set>
                                    <p:anim calcmode="lin" valueType="num">
                                      <p:cBhvr additive="base">
                                        <p:cTn dur="500"/>
                                        <p:tgtEl>
                                          <p:spTgt spid="47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472">
                                            <p:txEl>
                                              <p:pRg end="5" st="5"/>
                                            </p:txEl>
                                          </p:spTgt>
                                        </p:tgtEl>
                                        <p:attrNameLst>
                                          <p:attrName>style.visibility</p:attrName>
                                        </p:attrNameLst>
                                      </p:cBhvr>
                                      <p:to>
                                        <p:strVal val="visible"/>
                                      </p:to>
                                    </p:set>
                                    <p:anim calcmode="lin" valueType="num">
                                      <p:cBhvr additive="base">
                                        <p:cTn dur="500"/>
                                        <p:tgtEl>
                                          <p:spTgt spid="47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0"/>
                                  </p:stCondLst>
                                  <p:childTnLst>
                                    <p:set>
                                      <p:cBhvr>
                                        <p:cTn dur="1" fill="hold">
                                          <p:stCondLst>
                                            <p:cond delay="0"/>
                                          </p:stCondLst>
                                        </p:cTn>
                                        <p:tgtEl>
                                          <p:spTgt spid="472">
                                            <p:txEl>
                                              <p:pRg end="6" st="6"/>
                                            </p:txEl>
                                          </p:spTgt>
                                        </p:tgtEl>
                                        <p:attrNameLst>
                                          <p:attrName>style.visibility</p:attrName>
                                        </p:attrNameLst>
                                      </p:cBhvr>
                                      <p:to>
                                        <p:strVal val="visible"/>
                                      </p:to>
                                    </p:set>
                                    <p:anim calcmode="lin" valueType="num">
                                      <p:cBhvr additive="base">
                                        <p:cTn dur="500"/>
                                        <p:tgtEl>
                                          <p:spTgt spid="47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472">
                                            <p:txEl>
                                              <p:pRg end="7" st="7"/>
                                            </p:txEl>
                                          </p:spTgt>
                                        </p:tgtEl>
                                        <p:attrNameLst>
                                          <p:attrName>style.visibility</p:attrName>
                                        </p:attrNameLst>
                                      </p:cBhvr>
                                      <p:to>
                                        <p:strVal val="visible"/>
                                      </p:to>
                                    </p:set>
                                    <p:anim calcmode="lin" valueType="num">
                                      <p:cBhvr additive="base">
                                        <p:cTn dur="500"/>
                                        <p:tgtEl>
                                          <p:spTgt spid="47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472">
                                            <p:txEl>
                                              <p:pRg end="8" st="8"/>
                                            </p:txEl>
                                          </p:spTgt>
                                        </p:tgtEl>
                                        <p:attrNameLst>
                                          <p:attrName>style.visibility</p:attrName>
                                        </p:attrNameLst>
                                      </p:cBhvr>
                                      <p:to>
                                        <p:strVal val="visible"/>
                                      </p:to>
                                    </p:set>
                                    <p:anim calcmode="lin" valueType="num">
                                      <p:cBhvr additive="base">
                                        <p:cTn dur="500"/>
                                        <p:tgtEl>
                                          <p:spTgt spid="47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0" st="0"/>
                                            </p:txEl>
                                          </p:spTgt>
                                        </p:tgtEl>
                                        <p:attrNameLst>
                                          <p:attrName>style.visibility</p:attrName>
                                        </p:attrNameLst>
                                      </p:cBhvr>
                                      <p:to>
                                        <p:strVal val="visible"/>
                                      </p:to>
                                    </p:set>
                                    <p:anim calcmode="lin" valueType="num">
                                      <p:cBhvr additive="base">
                                        <p:cTn dur="500"/>
                                        <p:tgtEl>
                                          <p:spTgt spid="47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1" st="1"/>
                                            </p:txEl>
                                          </p:spTgt>
                                        </p:tgtEl>
                                        <p:attrNameLst>
                                          <p:attrName>style.visibility</p:attrName>
                                        </p:attrNameLst>
                                      </p:cBhvr>
                                      <p:to>
                                        <p:strVal val="visible"/>
                                      </p:to>
                                    </p:set>
                                    <p:anim calcmode="lin" valueType="num">
                                      <p:cBhvr additive="base">
                                        <p:cTn dur="500"/>
                                        <p:tgtEl>
                                          <p:spTgt spid="47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2" st="2"/>
                                            </p:txEl>
                                          </p:spTgt>
                                        </p:tgtEl>
                                        <p:attrNameLst>
                                          <p:attrName>style.visibility</p:attrName>
                                        </p:attrNameLst>
                                      </p:cBhvr>
                                      <p:to>
                                        <p:strVal val="visible"/>
                                      </p:to>
                                    </p:set>
                                    <p:anim calcmode="lin" valueType="num">
                                      <p:cBhvr additive="base">
                                        <p:cTn dur="500"/>
                                        <p:tgtEl>
                                          <p:spTgt spid="47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3" st="3"/>
                                            </p:txEl>
                                          </p:spTgt>
                                        </p:tgtEl>
                                        <p:attrNameLst>
                                          <p:attrName>style.visibility</p:attrName>
                                        </p:attrNameLst>
                                      </p:cBhvr>
                                      <p:to>
                                        <p:strVal val="visible"/>
                                      </p:to>
                                    </p:set>
                                    <p:anim calcmode="lin" valueType="num">
                                      <p:cBhvr additive="base">
                                        <p:cTn dur="500"/>
                                        <p:tgtEl>
                                          <p:spTgt spid="47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4" st="4"/>
                                            </p:txEl>
                                          </p:spTgt>
                                        </p:tgtEl>
                                        <p:attrNameLst>
                                          <p:attrName>style.visibility</p:attrName>
                                        </p:attrNameLst>
                                      </p:cBhvr>
                                      <p:to>
                                        <p:strVal val="visible"/>
                                      </p:to>
                                    </p:set>
                                    <p:anim calcmode="lin" valueType="num">
                                      <p:cBhvr additive="base">
                                        <p:cTn dur="500"/>
                                        <p:tgtEl>
                                          <p:spTgt spid="47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5" st="5"/>
                                            </p:txEl>
                                          </p:spTgt>
                                        </p:tgtEl>
                                        <p:attrNameLst>
                                          <p:attrName>style.visibility</p:attrName>
                                        </p:attrNameLst>
                                      </p:cBhvr>
                                      <p:to>
                                        <p:strVal val="visible"/>
                                      </p:to>
                                    </p:set>
                                    <p:anim calcmode="lin" valueType="num">
                                      <p:cBhvr additive="base">
                                        <p:cTn dur="500"/>
                                        <p:tgtEl>
                                          <p:spTgt spid="47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6" st="6"/>
                                            </p:txEl>
                                          </p:spTgt>
                                        </p:tgtEl>
                                        <p:attrNameLst>
                                          <p:attrName>style.visibility</p:attrName>
                                        </p:attrNameLst>
                                      </p:cBhvr>
                                      <p:to>
                                        <p:strVal val="visible"/>
                                      </p:to>
                                    </p:set>
                                    <p:anim calcmode="lin" valueType="num">
                                      <p:cBhvr additive="base">
                                        <p:cTn dur="500"/>
                                        <p:tgtEl>
                                          <p:spTgt spid="47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7" st="7"/>
                                            </p:txEl>
                                          </p:spTgt>
                                        </p:tgtEl>
                                        <p:attrNameLst>
                                          <p:attrName>style.visibility</p:attrName>
                                        </p:attrNameLst>
                                      </p:cBhvr>
                                      <p:to>
                                        <p:strVal val="visible"/>
                                      </p:to>
                                    </p:set>
                                    <p:anim calcmode="lin" valueType="num">
                                      <p:cBhvr additive="base">
                                        <p:cTn dur="500"/>
                                        <p:tgtEl>
                                          <p:spTgt spid="47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3">
                                            <p:txEl>
                                              <p:pRg end="8" st="8"/>
                                            </p:txEl>
                                          </p:spTgt>
                                        </p:tgtEl>
                                        <p:attrNameLst>
                                          <p:attrName>style.visibility</p:attrName>
                                        </p:attrNameLst>
                                      </p:cBhvr>
                                      <p:to>
                                        <p:strVal val="visible"/>
                                      </p:to>
                                    </p:set>
                                    <p:anim calcmode="lin" valueType="num">
                                      <p:cBhvr additive="base">
                                        <p:cTn dur="500"/>
                                        <p:tgtEl>
                                          <p:spTgt spid="47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3" presetSubtype="16">
                                  <p:stCondLst>
                                    <p:cond delay="25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ppt_w</p:attrName>
                                        </p:attrNameLst>
                                      </p:cBhvr>
                                      <p:tavLst>
                                        <p:tav fmla="" tm="0">
                                          <p:val>
                                            <p:strVal val="0"/>
                                          </p:val>
                                        </p:tav>
                                        <p:tav fmla="" tm="100000">
                                          <p:val>
                                            <p:strVal val="#ppt_w"/>
                                          </p:val>
                                        </p:tav>
                                      </p:tavLst>
                                    </p:anim>
                                    <p:anim calcmode="lin" valueType="num">
                                      <p:cBhvr additive="base">
                                        <p:cTn dur="500"/>
                                        <p:tgtEl>
                                          <p:spTgt spid="47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500"/>
                                        <p:tgtEl>
                                          <p:spTgt spid="480"/>
                                        </p:tgtEl>
                                        <p:attrNameLst>
                                          <p:attrName>ppt_w</p:attrName>
                                        </p:attrNameLst>
                                      </p:cBhvr>
                                      <p:tavLst>
                                        <p:tav fmla="" tm="0">
                                          <p:val>
                                            <p:strVal val="0"/>
                                          </p:val>
                                        </p:tav>
                                        <p:tav fmla="" tm="100000">
                                          <p:val>
                                            <p:strVal val="#ppt_w"/>
                                          </p:val>
                                        </p:tav>
                                      </p:tavLst>
                                    </p:anim>
                                    <p:anim calcmode="lin" valueType="num">
                                      <p:cBhvr additive="base">
                                        <p:cTn dur="500"/>
                                        <p:tgtEl>
                                          <p:spTgt spid="480"/>
                                        </p:tgtEl>
                                        <p:attrNameLst>
                                          <p:attrName>ppt_h</p:attrName>
                                        </p:attrNameLst>
                                      </p:cBhvr>
                                      <p:tavLst>
                                        <p:tav fmla="" tm="0">
                                          <p:val>
                                            <p:strVal val="0"/>
                                          </p:val>
                                        </p:tav>
                                        <p:tav fmla="" tm="100000">
                                          <p:val>
                                            <p:strVal val="#ppt_h"/>
                                          </p:val>
                                        </p:tav>
                                      </p:tavLst>
                                    </p:anim>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477">
                                            <p:txEl>
                                              <p:pRg end="0" st="0"/>
                                            </p:txEl>
                                          </p:spTgt>
                                        </p:tgtEl>
                                        <p:attrNameLst>
                                          <p:attrName>style.visibility</p:attrName>
                                        </p:attrNameLst>
                                      </p:cBhvr>
                                      <p:to>
                                        <p:strVal val="visible"/>
                                      </p:to>
                                    </p:set>
                                    <p:anim calcmode="lin" valueType="num">
                                      <p:cBhvr additive="base">
                                        <p:cTn dur="500"/>
                                        <p:tgtEl>
                                          <p:spTgt spid="47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477">
                                            <p:txEl>
                                              <p:pRg end="1" st="1"/>
                                            </p:txEl>
                                          </p:spTgt>
                                        </p:tgtEl>
                                        <p:attrNameLst>
                                          <p:attrName>style.visibility</p:attrName>
                                        </p:attrNameLst>
                                      </p:cBhvr>
                                      <p:to>
                                        <p:strVal val="visible"/>
                                      </p:to>
                                    </p:set>
                                    <p:anim calcmode="lin" valueType="num">
                                      <p:cBhvr additive="base">
                                        <p:cTn dur="500"/>
                                        <p:tgtEl>
                                          <p:spTgt spid="47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477">
                                            <p:txEl>
                                              <p:pRg end="2" st="2"/>
                                            </p:txEl>
                                          </p:spTgt>
                                        </p:tgtEl>
                                        <p:attrNameLst>
                                          <p:attrName>style.visibility</p:attrName>
                                        </p:attrNameLst>
                                      </p:cBhvr>
                                      <p:to>
                                        <p:strVal val="visible"/>
                                      </p:to>
                                    </p:set>
                                    <p:anim calcmode="lin" valueType="num">
                                      <p:cBhvr additive="base">
                                        <p:cTn dur="500"/>
                                        <p:tgtEl>
                                          <p:spTgt spid="47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477">
                                            <p:txEl>
                                              <p:pRg end="3" st="3"/>
                                            </p:txEl>
                                          </p:spTgt>
                                        </p:tgtEl>
                                        <p:attrNameLst>
                                          <p:attrName>style.visibility</p:attrName>
                                        </p:attrNameLst>
                                      </p:cBhvr>
                                      <p:to>
                                        <p:strVal val="visible"/>
                                      </p:to>
                                    </p:set>
                                    <p:anim calcmode="lin" valueType="num">
                                      <p:cBhvr additive="base">
                                        <p:cTn dur="500"/>
                                        <p:tgtEl>
                                          <p:spTgt spid="47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477">
                                            <p:txEl>
                                              <p:pRg end="4" st="4"/>
                                            </p:txEl>
                                          </p:spTgt>
                                        </p:tgtEl>
                                        <p:attrNameLst>
                                          <p:attrName>style.visibility</p:attrName>
                                        </p:attrNameLst>
                                      </p:cBhvr>
                                      <p:to>
                                        <p:strVal val="visible"/>
                                      </p:to>
                                    </p:set>
                                    <p:anim calcmode="lin" valueType="num">
                                      <p:cBhvr additive="base">
                                        <p:cTn dur="500"/>
                                        <p:tgtEl>
                                          <p:spTgt spid="47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477">
                                            <p:txEl>
                                              <p:pRg end="5" st="5"/>
                                            </p:txEl>
                                          </p:spTgt>
                                        </p:tgtEl>
                                        <p:attrNameLst>
                                          <p:attrName>style.visibility</p:attrName>
                                        </p:attrNameLst>
                                      </p:cBhvr>
                                      <p:to>
                                        <p:strVal val="visible"/>
                                      </p:to>
                                    </p:set>
                                    <p:anim calcmode="lin" valueType="num">
                                      <p:cBhvr additive="base">
                                        <p:cTn dur="500"/>
                                        <p:tgtEl>
                                          <p:spTgt spid="47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0"/>
                                  </p:stCondLst>
                                  <p:childTnLst>
                                    <p:set>
                                      <p:cBhvr>
                                        <p:cTn dur="1" fill="hold">
                                          <p:stCondLst>
                                            <p:cond delay="0"/>
                                          </p:stCondLst>
                                        </p:cTn>
                                        <p:tgtEl>
                                          <p:spTgt spid="477">
                                            <p:txEl>
                                              <p:pRg end="6" st="6"/>
                                            </p:txEl>
                                          </p:spTgt>
                                        </p:tgtEl>
                                        <p:attrNameLst>
                                          <p:attrName>style.visibility</p:attrName>
                                        </p:attrNameLst>
                                      </p:cBhvr>
                                      <p:to>
                                        <p:strVal val="visible"/>
                                      </p:to>
                                    </p:set>
                                    <p:anim calcmode="lin" valueType="num">
                                      <p:cBhvr additive="base">
                                        <p:cTn dur="500"/>
                                        <p:tgtEl>
                                          <p:spTgt spid="47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0"/>
                                  </p:stCondLst>
                                  <p:childTnLst>
                                    <p:set>
                                      <p:cBhvr>
                                        <p:cTn dur="1" fill="hold">
                                          <p:stCondLst>
                                            <p:cond delay="0"/>
                                          </p:stCondLst>
                                        </p:cTn>
                                        <p:tgtEl>
                                          <p:spTgt spid="477">
                                            <p:txEl>
                                              <p:pRg end="7" st="7"/>
                                            </p:txEl>
                                          </p:spTgt>
                                        </p:tgtEl>
                                        <p:attrNameLst>
                                          <p:attrName>style.visibility</p:attrName>
                                        </p:attrNameLst>
                                      </p:cBhvr>
                                      <p:to>
                                        <p:strVal val="visible"/>
                                      </p:to>
                                    </p:set>
                                    <p:anim calcmode="lin" valueType="num">
                                      <p:cBhvr additive="base">
                                        <p:cTn dur="500"/>
                                        <p:tgtEl>
                                          <p:spTgt spid="47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0"/>
                                  </p:stCondLst>
                                  <p:childTnLst>
                                    <p:set>
                                      <p:cBhvr>
                                        <p:cTn dur="1" fill="hold">
                                          <p:stCondLst>
                                            <p:cond delay="0"/>
                                          </p:stCondLst>
                                        </p:cTn>
                                        <p:tgtEl>
                                          <p:spTgt spid="477">
                                            <p:txEl>
                                              <p:pRg end="8" st="8"/>
                                            </p:txEl>
                                          </p:spTgt>
                                        </p:tgtEl>
                                        <p:attrNameLst>
                                          <p:attrName>style.visibility</p:attrName>
                                        </p:attrNameLst>
                                      </p:cBhvr>
                                      <p:to>
                                        <p:strVal val="visible"/>
                                      </p:to>
                                    </p:set>
                                    <p:anim calcmode="lin" valueType="num">
                                      <p:cBhvr additive="base">
                                        <p:cTn dur="500"/>
                                        <p:tgtEl>
                                          <p:spTgt spid="47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0" st="0"/>
                                            </p:txEl>
                                          </p:spTgt>
                                        </p:tgtEl>
                                        <p:attrNameLst>
                                          <p:attrName>style.visibility</p:attrName>
                                        </p:attrNameLst>
                                      </p:cBhvr>
                                      <p:to>
                                        <p:strVal val="visible"/>
                                      </p:to>
                                    </p:set>
                                    <p:anim calcmode="lin" valueType="num">
                                      <p:cBhvr additive="base">
                                        <p:cTn dur="500"/>
                                        <p:tgtEl>
                                          <p:spTgt spid="47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1" st="1"/>
                                            </p:txEl>
                                          </p:spTgt>
                                        </p:tgtEl>
                                        <p:attrNameLst>
                                          <p:attrName>style.visibility</p:attrName>
                                        </p:attrNameLst>
                                      </p:cBhvr>
                                      <p:to>
                                        <p:strVal val="visible"/>
                                      </p:to>
                                    </p:set>
                                    <p:anim calcmode="lin" valueType="num">
                                      <p:cBhvr additive="base">
                                        <p:cTn dur="500"/>
                                        <p:tgtEl>
                                          <p:spTgt spid="47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2" st="2"/>
                                            </p:txEl>
                                          </p:spTgt>
                                        </p:tgtEl>
                                        <p:attrNameLst>
                                          <p:attrName>style.visibility</p:attrName>
                                        </p:attrNameLst>
                                      </p:cBhvr>
                                      <p:to>
                                        <p:strVal val="visible"/>
                                      </p:to>
                                    </p:set>
                                    <p:anim calcmode="lin" valueType="num">
                                      <p:cBhvr additive="base">
                                        <p:cTn dur="500"/>
                                        <p:tgtEl>
                                          <p:spTgt spid="47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3" st="3"/>
                                            </p:txEl>
                                          </p:spTgt>
                                        </p:tgtEl>
                                        <p:attrNameLst>
                                          <p:attrName>style.visibility</p:attrName>
                                        </p:attrNameLst>
                                      </p:cBhvr>
                                      <p:to>
                                        <p:strVal val="visible"/>
                                      </p:to>
                                    </p:set>
                                    <p:anim calcmode="lin" valueType="num">
                                      <p:cBhvr additive="base">
                                        <p:cTn dur="500"/>
                                        <p:tgtEl>
                                          <p:spTgt spid="47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4" st="4"/>
                                            </p:txEl>
                                          </p:spTgt>
                                        </p:tgtEl>
                                        <p:attrNameLst>
                                          <p:attrName>style.visibility</p:attrName>
                                        </p:attrNameLst>
                                      </p:cBhvr>
                                      <p:to>
                                        <p:strVal val="visible"/>
                                      </p:to>
                                    </p:set>
                                    <p:anim calcmode="lin" valueType="num">
                                      <p:cBhvr additive="base">
                                        <p:cTn dur="500"/>
                                        <p:tgtEl>
                                          <p:spTgt spid="47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5" st="5"/>
                                            </p:txEl>
                                          </p:spTgt>
                                        </p:tgtEl>
                                        <p:attrNameLst>
                                          <p:attrName>style.visibility</p:attrName>
                                        </p:attrNameLst>
                                      </p:cBhvr>
                                      <p:to>
                                        <p:strVal val="visible"/>
                                      </p:to>
                                    </p:set>
                                    <p:anim calcmode="lin" valueType="num">
                                      <p:cBhvr additive="base">
                                        <p:cTn dur="500"/>
                                        <p:tgtEl>
                                          <p:spTgt spid="47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6" st="6"/>
                                            </p:txEl>
                                          </p:spTgt>
                                        </p:tgtEl>
                                        <p:attrNameLst>
                                          <p:attrName>style.visibility</p:attrName>
                                        </p:attrNameLst>
                                      </p:cBhvr>
                                      <p:to>
                                        <p:strVal val="visible"/>
                                      </p:to>
                                    </p:set>
                                    <p:anim calcmode="lin" valueType="num">
                                      <p:cBhvr additive="base">
                                        <p:cTn dur="500"/>
                                        <p:tgtEl>
                                          <p:spTgt spid="47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7" st="7"/>
                                            </p:txEl>
                                          </p:spTgt>
                                        </p:tgtEl>
                                        <p:attrNameLst>
                                          <p:attrName>style.visibility</p:attrName>
                                        </p:attrNameLst>
                                      </p:cBhvr>
                                      <p:to>
                                        <p:strVal val="visible"/>
                                      </p:to>
                                    </p:set>
                                    <p:anim calcmode="lin" valueType="num">
                                      <p:cBhvr additive="base">
                                        <p:cTn dur="500"/>
                                        <p:tgtEl>
                                          <p:spTgt spid="47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78">
                                            <p:txEl>
                                              <p:pRg end="8" st="8"/>
                                            </p:txEl>
                                          </p:spTgt>
                                        </p:tgtEl>
                                        <p:attrNameLst>
                                          <p:attrName>style.visibility</p:attrName>
                                        </p:attrNameLst>
                                      </p:cBhvr>
                                      <p:to>
                                        <p:strVal val="visible"/>
                                      </p:to>
                                    </p:set>
                                    <p:anim calcmode="lin" valueType="num">
                                      <p:cBhvr additive="base">
                                        <p:cTn dur="500"/>
                                        <p:tgtEl>
                                          <p:spTgt spid="47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3" presetSubtype="16">
                                  <p:stCondLst>
                                    <p:cond delay="25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500"/>
                                        <p:tgtEl>
                                          <p:spTgt spid="484"/>
                                        </p:tgtEl>
                                        <p:attrNameLst>
                                          <p:attrName>ppt_w</p:attrName>
                                        </p:attrNameLst>
                                      </p:cBhvr>
                                      <p:tavLst>
                                        <p:tav fmla="" tm="0">
                                          <p:val>
                                            <p:strVal val="0"/>
                                          </p:val>
                                        </p:tav>
                                        <p:tav fmla="" tm="100000">
                                          <p:val>
                                            <p:strVal val="#ppt_w"/>
                                          </p:val>
                                        </p:tav>
                                      </p:tavLst>
                                    </p:anim>
                                    <p:anim calcmode="lin" valueType="num">
                                      <p:cBhvr additive="base">
                                        <p:cTn dur="500"/>
                                        <p:tgtEl>
                                          <p:spTgt spid="48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85"/>
                                        </p:tgtEl>
                                        <p:attrNameLst>
                                          <p:attrName>style.visibility</p:attrName>
                                        </p:attrNameLst>
                                      </p:cBhvr>
                                      <p:to>
                                        <p:strVal val="visible"/>
                                      </p:to>
                                    </p:set>
                                    <p:anim calcmode="lin" valueType="num">
                                      <p:cBhvr additive="base">
                                        <p:cTn dur="500"/>
                                        <p:tgtEl>
                                          <p:spTgt spid="485"/>
                                        </p:tgtEl>
                                        <p:attrNameLst>
                                          <p:attrName>ppt_w</p:attrName>
                                        </p:attrNameLst>
                                      </p:cBhvr>
                                      <p:tavLst>
                                        <p:tav fmla="" tm="0">
                                          <p:val>
                                            <p:strVal val="0"/>
                                          </p:val>
                                        </p:tav>
                                        <p:tav fmla="" tm="100000">
                                          <p:val>
                                            <p:strVal val="#ppt_w"/>
                                          </p:val>
                                        </p:tav>
                                      </p:tavLst>
                                    </p:anim>
                                    <p:anim calcmode="lin" valueType="num">
                                      <p:cBhvr additive="base">
                                        <p:cTn dur="500"/>
                                        <p:tgtEl>
                                          <p:spTgt spid="485"/>
                                        </p:tgtEl>
                                        <p:attrNameLst>
                                          <p:attrName>ppt_h</p:attrName>
                                        </p:attrNameLst>
                                      </p:cBhvr>
                                      <p:tavLst>
                                        <p:tav fmla="" tm="0">
                                          <p:val>
                                            <p:strVal val="0"/>
                                          </p:val>
                                        </p:tav>
                                        <p:tav fmla="" tm="100000">
                                          <p:val>
                                            <p:strVal val="#ppt_h"/>
                                          </p:val>
                                        </p:tav>
                                      </p:tavLst>
                                    </p:anim>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500"/>
                                        <p:tgtEl>
                                          <p:spTgt spid="486"/>
                                        </p:tgtEl>
                                      </p:cBhvr>
                                    </p:animEffect>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482">
                                            <p:txEl>
                                              <p:pRg end="0" st="0"/>
                                            </p:txEl>
                                          </p:spTgt>
                                        </p:tgtEl>
                                        <p:attrNameLst>
                                          <p:attrName>style.visibility</p:attrName>
                                        </p:attrNameLst>
                                      </p:cBhvr>
                                      <p:to>
                                        <p:strVal val="visible"/>
                                      </p:to>
                                    </p:set>
                                    <p:anim calcmode="lin" valueType="num">
                                      <p:cBhvr additive="base">
                                        <p:cTn dur="500"/>
                                        <p:tgtEl>
                                          <p:spTgt spid="48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0"/>
                                  </p:stCondLst>
                                  <p:childTnLst>
                                    <p:set>
                                      <p:cBhvr>
                                        <p:cTn dur="1" fill="hold">
                                          <p:stCondLst>
                                            <p:cond delay="0"/>
                                          </p:stCondLst>
                                        </p:cTn>
                                        <p:tgtEl>
                                          <p:spTgt spid="482">
                                            <p:txEl>
                                              <p:pRg end="1" st="1"/>
                                            </p:txEl>
                                          </p:spTgt>
                                        </p:tgtEl>
                                        <p:attrNameLst>
                                          <p:attrName>style.visibility</p:attrName>
                                        </p:attrNameLst>
                                      </p:cBhvr>
                                      <p:to>
                                        <p:strVal val="visible"/>
                                      </p:to>
                                    </p:set>
                                    <p:anim calcmode="lin" valueType="num">
                                      <p:cBhvr additive="base">
                                        <p:cTn dur="500"/>
                                        <p:tgtEl>
                                          <p:spTgt spid="48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0"/>
                                  </p:stCondLst>
                                  <p:childTnLst>
                                    <p:set>
                                      <p:cBhvr>
                                        <p:cTn dur="1" fill="hold">
                                          <p:stCondLst>
                                            <p:cond delay="0"/>
                                          </p:stCondLst>
                                        </p:cTn>
                                        <p:tgtEl>
                                          <p:spTgt spid="482">
                                            <p:txEl>
                                              <p:pRg end="2" st="2"/>
                                            </p:txEl>
                                          </p:spTgt>
                                        </p:tgtEl>
                                        <p:attrNameLst>
                                          <p:attrName>style.visibility</p:attrName>
                                        </p:attrNameLst>
                                      </p:cBhvr>
                                      <p:to>
                                        <p:strVal val="visible"/>
                                      </p:to>
                                    </p:set>
                                    <p:anim calcmode="lin" valueType="num">
                                      <p:cBhvr additive="base">
                                        <p:cTn dur="500"/>
                                        <p:tgtEl>
                                          <p:spTgt spid="48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2">
                                  <p:stCondLst>
                                    <p:cond delay="0"/>
                                  </p:stCondLst>
                                  <p:childTnLst>
                                    <p:set>
                                      <p:cBhvr>
                                        <p:cTn dur="1" fill="hold">
                                          <p:stCondLst>
                                            <p:cond delay="0"/>
                                          </p:stCondLst>
                                        </p:cTn>
                                        <p:tgtEl>
                                          <p:spTgt spid="482">
                                            <p:txEl>
                                              <p:pRg end="3" st="3"/>
                                            </p:txEl>
                                          </p:spTgt>
                                        </p:tgtEl>
                                        <p:attrNameLst>
                                          <p:attrName>style.visibility</p:attrName>
                                        </p:attrNameLst>
                                      </p:cBhvr>
                                      <p:to>
                                        <p:strVal val="visible"/>
                                      </p:to>
                                    </p:set>
                                    <p:anim calcmode="lin" valueType="num">
                                      <p:cBhvr additive="base">
                                        <p:cTn dur="500"/>
                                        <p:tgtEl>
                                          <p:spTgt spid="48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2">
                                  <p:stCondLst>
                                    <p:cond delay="0"/>
                                  </p:stCondLst>
                                  <p:childTnLst>
                                    <p:set>
                                      <p:cBhvr>
                                        <p:cTn dur="1" fill="hold">
                                          <p:stCondLst>
                                            <p:cond delay="0"/>
                                          </p:stCondLst>
                                        </p:cTn>
                                        <p:tgtEl>
                                          <p:spTgt spid="482">
                                            <p:txEl>
                                              <p:pRg end="4" st="4"/>
                                            </p:txEl>
                                          </p:spTgt>
                                        </p:tgtEl>
                                        <p:attrNameLst>
                                          <p:attrName>style.visibility</p:attrName>
                                        </p:attrNameLst>
                                      </p:cBhvr>
                                      <p:to>
                                        <p:strVal val="visible"/>
                                      </p:to>
                                    </p:set>
                                    <p:anim calcmode="lin" valueType="num">
                                      <p:cBhvr additive="base">
                                        <p:cTn dur="500"/>
                                        <p:tgtEl>
                                          <p:spTgt spid="48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2">
                                  <p:stCondLst>
                                    <p:cond delay="0"/>
                                  </p:stCondLst>
                                  <p:childTnLst>
                                    <p:set>
                                      <p:cBhvr>
                                        <p:cTn dur="1" fill="hold">
                                          <p:stCondLst>
                                            <p:cond delay="0"/>
                                          </p:stCondLst>
                                        </p:cTn>
                                        <p:tgtEl>
                                          <p:spTgt spid="482">
                                            <p:txEl>
                                              <p:pRg end="5" st="5"/>
                                            </p:txEl>
                                          </p:spTgt>
                                        </p:tgtEl>
                                        <p:attrNameLst>
                                          <p:attrName>style.visibility</p:attrName>
                                        </p:attrNameLst>
                                      </p:cBhvr>
                                      <p:to>
                                        <p:strVal val="visible"/>
                                      </p:to>
                                    </p:set>
                                    <p:anim calcmode="lin" valueType="num">
                                      <p:cBhvr additive="base">
                                        <p:cTn dur="500"/>
                                        <p:tgtEl>
                                          <p:spTgt spid="48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2" presetSubtype="2">
                                  <p:stCondLst>
                                    <p:cond delay="0"/>
                                  </p:stCondLst>
                                  <p:childTnLst>
                                    <p:set>
                                      <p:cBhvr>
                                        <p:cTn dur="1" fill="hold">
                                          <p:stCondLst>
                                            <p:cond delay="0"/>
                                          </p:stCondLst>
                                        </p:cTn>
                                        <p:tgtEl>
                                          <p:spTgt spid="482">
                                            <p:txEl>
                                              <p:pRg end="6" st="6"/>
                                            </p:txEl>
                                          </p:spTgt>
                                        </p:tgtEl>
                                        <p:attrNameLst>
                                          <p:attrName>style.visibility</p:attrName>
                                        </p:attrNameLst>
                                      </p:cBhvr>
                                      <p:to>
                                        <p:strVal val="visible"/>
                                      </p:to>
                                    </p:set>
                                    <p:anim calcmode="lin" valueType="num">
                                      <p:cBhvr additive="base">
                                        <p:cTn dur="500"/>
                                        <p:tgtEl>
                                          <p:spTgt spid="48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2">
                                  <p:stCondLst>
                                    <p:cond delay="0"/>
                                  </p:stCondLst>
                                  <p:childTnLst>
                                    <p:set>
                                      <p:cBhvr>
                                        <p:cTn dur="1" fill="hold">
                                          <p:stCondLst>
                                            <p:cond delay="0"/>
                                          </p:stCondLst>
                                        </p:cTn>
                                        <p:tgtEl>
                                          <p:spTgt spid="482">
                                            <p:txEl>
                                              <p:pRg end="7" st="7"/>
                                            </p:txEl>
                                          </p:spTgt>
                                        </p:tgtEl>
                                        <p:attrNameLst>
                                          <p:attrName>style.visibility</p:attrName>
                                        </p:attrNameLst>
                                      </p:cBhvr>
                                      <p:to>
                                        <p:strVal val="visible"/>
                                      </p:to>
                                    </p:set>
                                    <p:anim calcmode="lin" valueType="num">
                                      <p:cBhvr additive="base">
                                        <p:cTn dur="500"/>
                                        <p:tgtEl>
                                          <p:spTgt spid="48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0"/>
                                  </p:stCondLst>
                                  <p:childTnLst>
                                    <p:set>
                                      <p:cBhvr>
                                        <p:cTn dur="1" fill="hold">
                                          <p:stCondLst>
                                            <p:cond delay="0"/>
                                          </p:stCondLst>
                                        </p:cTn>
                                        <p:tgtEl>
                                          <p:spTgt spid="482">
                                            <p:txEl>
                                              <p:pRg end="8" st="8"/>
                                            </p:txEl>
                                          </p:spTgt>
                                        </p:tgtEl>
                                        <p:attrNameLst>
                                          <p:attrName>style.visibility</p:attrName>
                                        </p:attrNameLst>
                                      </p:cBhvr>
                                      <p:to>
                                        <p:strVal val="visible"/>
                                      </p:to>
                                    </p:set>
                                    <p:anim calcmode="lin" valueType="num">
                                      <p:cBhvr additive="base">
                                        <p:cTn dur="500"/>
                                        <p:tgtEl>
                                          <p:spTgt spid="48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 calcmode="lin" valueType="num">
                                      <p:cBhvr additive="base">
                                        <p:cTn dur="500"/>
                                        <p:tgtEl>
                                          <p:spTgt spid="48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 calcmode="lin" valueType="num">
                                      <p:cBhvr additive="base">
                                        <p:cTn dur="500"/>
                                        <p:tgtEl>
                                          <p:spTgt spid="48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 calcmode="lin" valueType="num">
                                      <p:cBhvr additive="base">
                                        <p:cTn dur="500"/>
                                        <p:tgtEl>
                                          <p:spTgt spid="48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3" st="3"/>
                                            </p:txEl>
                                          </p:spTgt>
                                        </p:tgtEl>
                                        <p:attrNameLst>
                                          <p:attrName>style.visibility</p:attrName>
                                        </p:attrNameLst>
                                      </p:cBhvr>
                                      <p:to>
                                        <p:strVal val="visible"/>
                                      </p:to>
                                    </p:set>
                                    <p:anim calcmode="lin" valueType="num">
                                      <p:cBhvr additive="base">
                                        <p:cTn dur="500"/>
                                        <p:tgtEl>
                                          <p:spTgt spid="48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4" st="4"/>
                                            </p:txEl>
                                          </p:spTgt>
                                        </p:tgtEl>
                                        <p:attrNameLst>
                                          <p:attrName>style.visibility</p:attrName>
                                        </p:attrNameLst>
                                      </p:cBhvr>
                                      <p:to>
                                        <p:strVal val="visible"/>
                                      </p:to>
                                    </p:set>
                                    <p:anim calcmode="lin" valueType="num">
                                      <p:cBhvr additive="base">
                                        <p:cTn dur="500"/>
                                        <p:tgtEl>
                                          <p:spTgt spid="48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5" st="5"/>
                                            </p:txEl>
                                          </p:spTgt>
                                        </p:tgtEl>
                                        <p:attrNameLst>
                                          <p:attrName>style.visibility</p:attrName>
                                        </p:attrNameLst>
                                      </p:cBhvr>
                                      <p:to>
                                        <p:strVal val="visible"/>
                                      </p:to>
                                    </p:set>
                                    <p:anim calcmode="lin" valueType="num">
                                      <p:cBhvr additive="base">
                                        <p:cTn dur="500"/>
                                        <p:tgtEl>
                                          <p:spTgt spid="48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6" st="6"/>
                                            </p:txEl>
                                          </p:spTgt>
                                        </p:tgtEl>
                                        <p:attrNameLst>
                                          <p:attrName>style.visibility</p:attrName>
                                        </p:attrNameLst>
                                      </p:cBhvr>
                                      <p:to>
                                        <p:strVal val="visible"/>
                                      </p:to>
                                    </p:set>
                                    <p:anim calcmode="lin" valueType="num">
                                      <p:cBhvr additive="base">
                                        <p:cTn dur="500"/>
                                        <p:tgtEl>
                                          <p:spTgt spid="48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7" st="7"/>
                                            </p:txEl>
                                          </p:spTgt>
                                        </p:tgtEl>
                                        <p:attrNameLst>
                                          <p:attrName>style.visibility</p:attrName>
                                        </p:attrNameLst>
                                      </p:cBhvr>
                                      <p:to>
                                        <p:strVal val="visible"/>
                                      </p:to>
                                    </p:set>
                                    <p:anim calcmode="lin" valueType="num">
                                      <p:cBhvr additive="base">
                                        <p:cTn dur="500"/>
                                        <p:tgtEl>
                                          <p:spTgt spid="48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3">
                                            <p:txEl>
                                              <p:pRg end="8" st="8"/>
                                            </p:txEl>
                                          </p:spTgt>
                                        </p:tgtEl>
                                        <p:attrNameLst>
                                          <p:attrName>style.visibility</p:attrName>
                                        </p:attrNameLst>
                                      </p:cBhvr>
                                      <p:to>
                                        <p:strVal val="visible"/>
                                      </p:to>
                                    </p:set>
                                    <p:anim calcmode="lin" valueType="num">
                                      <p:cBhvr additive="base">
                                        <p:cTn dur="500"/>
                                        <p:tgtEl>
                                          <p:spTgt spid="48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23" presetSubtype="16">
                                  <p:stCondLst>
                                    <p:cond delay="25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500"/>
                                        <p:tgtEl>
                                          <p:spTgt spid="489"/>
                                        </p:tgtEl>
                                        <p:attrNameLst>
                                          <p:attrName>ppt_w</p:attrName>
                                        </p:attrNameLst>
                                      </p:cBhvr>
                                      <p:tavLst>
                                        <p:tav fmla="" tm="0">
                                          <p:val>
                                            <p:strVal val="0"/>
                                          </p:val>
                                        </p:tav>
                                        <p:tav fmla="" tm="100000">
                                          <p:val>
                                            <p:strVal val="#ppt_w"/>
                                          </p:val>
                                        </p:tav>
                                      </p:tavLst>
                                    </p:anim>
                                    <p:anim calcmode="lin" valueType="num">
                                      <p:cBhvr additive="base">
                                        <p:cTn dur="500"/>
                                        <p:tgtEl>
                                          <p:spTgt spid="48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490"/>
                                        </p:tgtEl>
                                        <p:attrNameLst>
                                          <p:attrName>style.visibility</p:attrName>
                                        </p:attrNameLst>
                                      </p:cBhvr>
                                      <p:to>
                                        <p:strVal val="visible"/>
                                      </p:to>
                                    </p:set>
                                    <p:anim calcmode="lin" valueType="num">
                                      <p:cBhvr additive="base">
                                        <p:cTn dur="500"/>
                                        <p:tgtEl>
                                          <p:spTgt spid="490"/>
                                        </p:tgtEl>
                                        <p:attrNameLst>
                                          <p:attrName>ppt_w</p:attrName>
                                        </p:attrNameLst>
                                      </p:cBhvr>
                                      <p:tavLst>
                                        <p:tav fmla="" tm="0">
                                          <p:val>
                                            <p:strVal val="0"/>
                                          </p:val>
                                        </p:tav>
                                        <p:tav fmla="" tm="100000">
                                          <p:val>
                                            <p:strVal val="#ppt_w"/>
                                          </p:val>
                                        </p:tav>
                                      </p:tavLst>
                                    </p:anim>
                                    <p:anim calcmode="lin" valueType="num">
                                      <p:cBhvr additive="base">
                                        <p:cTn dur="500"/>
                                        <p:tgtEl>
                                          <p:spTgt spid="490"/>
                                        </p:tgtEl>
                                        <p:attrNameLst>
                                          <p:attrName>ppt_h</p:attrName>
                                        </p:attrNameLst>
                                      </p:cBhvr>
                                      <p:tavLst>
                                        <p:tav fmla="" tm="0">
                                          <p:val>
                                            <p:strVal val="0"/>
                                          </p:val>
                                        </p:tav>
                                        <p:tav fmla="" tm="100000">
                                          <p:val>
                                            <p:strVal val="#ppt_h"/>
                                          </p:val>
                                        </p:tav>
                                      </p:tavLst>
                                    </p:anim>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par>
                          <p:cTn fill="hold">
                            <p:stCondLst>
                              <p:cond delay="18000"/>
                            </p:stCondLst>
                            <p:childTnLst>
                              <p:par>
                                <p:cTn fill="hold" nodeType="afterEffect" presetClass="entr" presetID="2" presetSubtype="2">
                                  <p:stCondLst>
                                    <p:cond delay="0"/>
                                  </p:stCondLst>
                                  <p:childTnLst>
                                    <p:set>
                                      <p:cBhvr>
                                        <p:cTn dur="1" fill="hold">
                                          <p:stCondLst>
                                            <p:cond delay="0"/>
                                          </p:stCondLst>
                                        </p:cTn>
                                        <p:tgtEl>
                                          <p:spTgt spid="487">
                                            <p:txEl>
                                              <p:pRg end="0" st="0"/>
                                            </p:txEl>
                                          </p:spTgt>
                                        </p:tgtEl>
                                        <p:attrNameLst>
                                          <p:attrName>style.visibility</p:attrName>
                                        </p:attrNameLst>
                                      </p:cBhvr>
                                      <p:to>
                                        <p:strVal val="visible"/>
                                      </p:to>
                                    </p:set>
                                    <p:anim calcmode="lin" valueType="num">
                                      <p:cBhvr additive="base">
                                        <p:cTn dur="500"/>
                                        <p:tgtEl>
                                          <p:spTgt spid="48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0"/>
                                  </p:stCondLst>
                                  <p:childTnLst>
                                    <p:set>
                                      <p:cBhvr>
                                        <p:cTn dur="1" fill="hold">
                                          <p:stCondLst>
                                            <p:cond delay="0"/>
                                          </p:stCondLst>
                                        </p:cTn>
                                        <p:tgtEl>
                                          <p:spTgt spid="487">
                                            <p:txEl>
                                              <p:pRg end="1" st="1"/>
                                            </p:txEl>
                                          </p:spTgt>
                                        </p:tgtEl>
                                        <p:attrNameLst>
                                          <p:attrName>style.visibility</p:attrName>
                                        </p:attrNameLst>
                                      </p:cBhvr>
                                      <p:to>
                                        <p:strVal val="visible"/>
                                      </p:to>
                                    </p:set>
                                    <p:anim calcmode="lin" valueType="num">
                                      <p:cBhvr additive="base">
                                        <p:cTn dur="500"/>
                                        <p:tgtEl>
                                          <p:spTgt spid="48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0"/>
                            </p:stCondLst>
                            <p:childTnLst>
                              <p:par>
                                <p:cTn fill="hold" nodeType="afterEffect" presetClass="entr" presetID="2" presetSubtype="2">
                                  <p:stCondLst>
                                    <p:cond delay="0"/>
                                  </p:stCondLst>
                                  <p:childTnLst>
                                    <p:set>
                                      <p:cBhvr>
                                        <p:cTn dur="1" fill="hold">
                                          <p:stCondLst>
                                            <p:cond delay="0"/>
                                          </p:stCondLst>
                                        </p:cTn>
                                        <p:tgtEl>
                                          <p:spTgt spid="487">
                                            <p:txEl>
                                              <p:pRg end="2" st="2"/>
                                            </p:txEl>
                                          </p:spTgt>
                                        </p:tgtEl>
                                        <p:attrNameLst>
                                          <p:attrName>style.visibility</p:attrName>
                                        </p:attrNameLst>
                                      </p:cBhvr>
                                      <p:to>
                                        <p:strVal val="visible"/>
                                      </p:to>
                                    </p:set>
                                    <p:anim calcmode="lin" valueType="num">
                                      <p:cBhvr additive="base">
                                        <p:cTn dur="500"/>
                                        <p:tgtEl>
                                          <p:spTgt spid="48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500"/>
                            </p:stCondLst>
                            <p:childTnLst>
                              <p:par>
                                <p:cTn fill="hold" nodeType="afterEffect" presetClass="entr" presetID="2" presetSubtype="2">
                                  <p:stCondLst>
                                    <p:cond delay="0"/>
                                  </p:stCondLst>
                                  <p:childTnLst>
                                    <p:set>
                                      <p:cBhvr>
                                        <p:cTn dur="1" fill="hold">
                                          <p:stCondLst>
                                            <p:cond delay="0"/>
                                          </p:stCondLst>
                                        </p:cTn>
                                        <p:tgtEl>
                                          <p:spTgt spid="487">
                                            <p:txEl>
                                              <p:pRg end="3" st="3"/>
                                            </p:txEl>
                                          </p:spTgt>
                                        </p:tgtEl>
                                        <p:attrNameLst>
                                          <p:attrName>style.visibility</p:attrName>
                                        </p:attrNameLst>
                                      </p:cBhvr>
                                      <p:to>
                                        <p:strVal val="visible"/>
                                      </p:to>
                                    </p:set>
                                    <p:anim calcmode="lin" valueType="num">
                                      <p:cBhvr additive="base">
                                        <p:cTn dur="500"/>
                                        <p:tgtEl>
                                          <p:spTgt spid="48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2">
                                  <p:stCondLst>
                                    <p:cond delay="0"/>
                                  </p:stCondLst>
                                  <p:childTnLst>
                                    <p:set>
                                      <p:cBhvr>
                                        <p:cTn dur="1" fill="hold">
                                          <p:stCondLst>
                                            <p:cond delay="0"/>
                                          </p:stCondLst>
                                        </p:cTn>
                                        <p:tgtEl>
                                          <p:spTgt spid="487">
                                            <p:txEl>
                                              <p:pRg end="4" st="4"/>
                                            </p:txEl>
                                          </p:spTgt>
                                        </p:tgtEl>
                                        <p:attrNameLst>
                                          <p:attrName>style.visibility</p:attrName>
                                        </p:attrNameLst>
                                      </p:cBhvr>
                                      <p:to>
                                        <p:strVal val="visible"/>
                                      </p:to>
                                    </p:set>
                                    <p:anim calcmode="lin" valueType="num">
                                      <p:cBhvr additive="base">
                                        <p:cTn dur="500"/>
                                        <p:tgtEl>
                                          <p:spTgt spid="48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500"/>
                            </p:stCondLst>
                            <p:childTnLst>
                              <p:par>
                                <p:cTn fill="hold" nodeType="afterEffect" presetClass="entr" presetID="2" presetSubtype="2">
                                  <p:stCondLst>
                                    <p:cond delay="0"/>
                                  </p:stCondLst>
                                  <p:childTnLst>
                                    <p:set>
                                      <p:cBhvr>
                                        <p:cTn dur="1" fill="hold">
                                          <p:stCondLst>
                                            <p:cond delay="0"/>
                                          </p:stCondLst>
                                        </p:cTn>
                                        <p:tgtEl>
                                          <p:spTgt spid="487">
                                            <p:txEl>
                                              <p:pRg end="5" st="5"/>
                                            </p:txEl>
                                          </p:spTgt>
                                        </p:tgtEl>
                                        <p:attrNameLst>
                                          <p:attrName>style.visibility</p:attrName>
                                        </p:attrNameLst>
                                      </p:cBhvr>
                                      <p:to>
                                        <p:strVal val="visible"/>
                                      </p:to>
                                    </p:set>
                                    <p:anim calcmode="lin" valueType="num">
                                      <p:cBhvr additive="base">
                                        <p:cTn dur="500"/>
                                        <p:tgtEl>
                                          <p:spTgt spid="48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000"/>
                            </p:stCondLst>
                            <p:childTnLst>
                              <p:par>
                                <p:cTn fill="hold" nodeType="afterEffect" presetClass="entr" presetID="2" presetSubtype="2">
                                  <p:stCondLst>
                                    <p:cond delay="0"/>
                                  </p:stCondLst>
                                  <p:childTnLst>
                                    <p:set>
                                      <p:cBhvr>
                                        <p:cTn dur="1" fill="hold">
                                          <p:stCondLst>
                                            <p:cond delay="0"/>
                                          </p:stCondLst>
                                        </p:cTn>
                                        <p:tgtEl>
                                          <p:spTgt spid="487">
                                            <p:txEl>
                                              <p:pRg end="6" st="6"/>
                                            </p:txEl>
                                          </p:spTgt>
                                        </p:tgtEl>
                                        <p:attrNameLst>
                                          <p:attrName>style.visibility</p:attrName>
                                        </p:attrNameLst>
                                      </p:cBhvr>
                                      <p:to>
                                        <p:strVal val="visible"/>
                                      </p:to>
                                    </p:set>
                                    <p:anim calcmode="lin" valueType="num">
                                      <p:cBhvr additive="base">
                                        <p:cTn dur="500"/>
                                        <p:tgtEl>
                                          <p:spTgt spid="48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500"/>
                            </p:stCondLst>
                            <p:childTnLst>
                              <p:par>
                                <p:cTn fill="hold" nodeType="afterEffect" presetClass="entr" presetID="2" presetSubtype="2">
                                  <p:stCondLst>
                                    <p:cond delay="0"/>
                                  </p:stCondLst>
                                  <p:childTnLst>
                                    <p:set>
                                      <p:cBhvr>
                                        <p:cTn dur="1" fill="hold">
                                          <p:stCondLst>
                                            <p:cond delay="0"/>
                                          </p:stCondLst>
                                        </p:cTn>
                                        <p:tgtEl>
                                          <p:spTgt spid="487">
                                            <p:txEl>
                                              <p:pRg end="7" st="7"/>
                                            </p:txEl>
                                          </p:spTgt>
                                        </p:tgtEl>
                                        <p:attrNameLst>
                                          <p:attrName>style.visibility</p:attrName>
                                        </p:attrNameLst>
                                      </p:cBhvr>
                                      <p:to>
                                        <p:strVal val="visible"/>
                                      </p:to>
                                    </p:set>
                                    <p:anim calcmode="lin" valueType="num">
                                      <p:cBhvr additive="base">
                                        <p:cTn dur="500"/>
                                        <p:tgtEl>
                                          <p:spTgt spid="48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000"/>
                            </p:stCondLst>
                            <p:childTnLst>
                              <p:par>
                                <p:cTn fill="hold" nodeType="afterEffect" presetClass="entr" presetID="2" presetSubtype="2">
                                  <p:stCondLst>
                                    <p:cond delay="0"/>
                                  </p:stCondLst>
                                  <p:childTnLst>
                                    <p:set>
                                      <p:cBhvr>
                                        <p:cTn dur="1" fill="hold">
                                          <p:stCondLst>
                                            <p:cond delay="0"/>
                                          </p:stCondLst>
                                        </p:cTn>
                                        <p:tgtEl>
                                          <p:spTgt spid="487">
                                            <p:txEl>
                                              <p:pRg end="8" st="8"/>
                                            </p:txEl>
                                          </p:spTgt>
                                        </p:tgtEl>
                                        <p:attrNameLst>
                                          <p:attrName>style.visibility</p:attrName>
                                        </p:attrNameLst>
                                      </p:cBhvr>
                                      <p:to>
                                        <p:strVal val="visible"/>
                                      </p:to>
                                    </p:set>
                                    <p:anim calcmode="lin" valueType="num">
                                      <p:cBhvr additive="base">
                                        <p:cTn dur="500"/>
                                        <p:tgtEl>
                                          <p:spTgt spid="48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0" st="0"/>
                                            </p:txEl>
                                          </p:spTgt>
                                        </p:tgtEl>
                                        <p:attrNameLst>
                                          <p:attrName>style.visibility</p:attrName>
                                        </p:attrNameLst>
                                      </p:cBhvr>
                                      <p:to>
                                        <p:strVal val="visible"/>
                                      </p:to>
                                    </p:set>
                                    <p:anim calcmode="lin" valueType="num">
                                      <p:cBhvr additive="base">
                                        <p:cTn dur="500"/>
                                        <p:tgtEl>
                                          <p:spTgt spid="48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1" st="1"/>
                                            </p:txEl>
                                          </p:spTgt>
                                        </p:tgtEl>
                                        <p:attrNameLst>
                                          <p:attrName>style.visibility</p:attrName>
                                        </p:attrNameLst>
                                      </p:cBhvr>
                                      <p:to>
                                        <p:strVal val="visible"/>
                                      </p:to>
                                    </p:set>
                                    <p:anim calcmode="lin" valueType="num">
                                      <p:cBhvr additive="base">
                                        <p:cTn dur="500"/>
                                        <p:tgtEl>
                                          <p:spTgt spid="48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2" st="2"/>
                                            </p:txEl>
                                          </p:spTgt>
                                        </p:tgtEl>
                                        <p:attrNameLst>
                                          <p:attrName>style.visibility</p:attrName>
                                        </p:attrNameLst>
                                      </p:cBhvr>
                                      <p:to>
                                        <p:strVal val="visible"/>
                                      </p:to>
                                    </p:set>
                                    <p:anim calcmode="lin" valueType="num">
                                      <p:cBhvr additive="base">
                                        <p:cTn dur="500"/>
                                        <p:tgtEl>
                                          <p:spTgt spid="48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3" st="3"/>
                                            </p:txEl>
                                          </p:spTgt>
                                        </p:tgtEl>
                                        <p:attrNameLst>
                                          <p:attrName>style.visibility</p:attrName>
                                        </p:attrNameLst>
                                      </p:cBhvr>
                                      <p:to>
                                        <p:strVal val="visible"/>
                                      </p:to>
                                    </p:set>
                                    <p:anim calcmode="lin" valueType="num">
                                      <p:cBhvr additive="base">
                                        <p:cTn dur="500"/>
                                        <p:tgtEl>
                                          <p:spTgt spid="48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4" st="4"/>
                                            </p:txEl>
                                          </p:spTgt>
                                        </p:tgtEl>
                                        <p:attrNameLst>
                                          <p:attrName>style.visibility</p:attrName>
                                        </p:attrNameLst>
                                      </p:cBhvr>
                                      <p:to>
                                        <p:strVal val="visible"/>
                                      </p:to>
                                    </p:set>
                                    <p:anim calcmode="lin" valueType="num">
                                      <p:cBhvr additive="base">
                                        <p:cTn dur="500"/>
                                        <p:tgtEl>
                                          <p:spTgt spid="48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5" st="5"/>
                                            </p:txEl>
                                          </p:spTgt>
                                        </p:tgtEl>
                                        <p:attrNameLst>
                                          <p:attrName>style.visibility</p:attrName>
                                        </p:attrNameLst>
                                      </p:cBhvr>
                                      <p:to>
                                        <p:strVal val="visible"/>
                                      </p:to>
                                    </p:set>
                                    <p:anim calcmode="lin" valueType="num">
                                      <p:cBhvr additive="base">
                                        <p:cTn dur="500"/>
                                        <p:tgtEl>
                                          <p:spTgt spid="48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6" st="6"/>
                                            </p:txEl>
                                          </p:spTgt>
                                        </p:tgtEl>
                                        <p:attrNameLst>
                                          <p:attrName>style.visibility</p:attrName>
                                        </p:attrNameLst>
                                      </p:cBhvr>
                                      <p:to>
                                        <p:strVal val="visible"/>
                                      </p:to>
                                    </p:set>
                                    <p:anim calcmode="lin" valueType="num">
                                      <p:cBhvr additive="base">
                                        <p:cTn dur="500"/>
                                        <p:tgtEl>
                                          <p:spTgt spid="48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7" st="7"/>
                                            </p:txEl>
                                          </p:spTgt>
                                        </p:tgtEl>
                                        <p:attrNameLst>
                                          <p:attrName>style.visibility</p:attrName>
                                        </p:attrNameLst>
                                      </p:cBhvr>
                                      <p:to>
                                        <p:strVal val="visible"/>
                                      </p:to>
                                    </p:set>
                                    <p:anim calcmode="lin" valueType="num">
                                      <p:cBhvr additive="base">
                                        <p:cTn dur="500"/>
                                        <p:tgtEl>
                                          <p:spTgt spid="48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88">
                                            <p:txEl>
                                              <p:pRg end="8" st="8"/>
                                            </p:txEl>
                                          </p:spTgt>
                                        </p:tgtEl>
                                        <p:attrNameLst>
                                          <p:attrName>style.visibility</p:attrName>
                                        </p:attrNameLst>
                                      </p:cBhvr>
                                      <p:to>
                                        <p:strVal val="visible"/>
                                      </p:to>
                                    </p:set>
                                    <p:anim calcmode="lin" valueType="num">
                                      <p:cBhvr additive="base">
                                        <p:cTn dur="500"/>
                                        <p:tgtEl>
                                          <p:spTgt spid="488">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1">
  <p:cSld name="Mobile 1">
    <p:spTree>
      <p:nvGrpSpPr>
        <p:cNvPr id="492" name="Shape 492"/>
        <p:cNvGrpSpPr/>
        <p:nvPr/>
      </p:nvGrpSpPr>
      <p:grpSpPr>
        <a:xfrm>
          <a:off x="0" y="0"/>
          <a:ext cx="0" cy="0"/>
          <a:chOff x="0" y="0"/>
          <a:chExt cx="0" cy="0"/>
        </a:xfrm>
      </p:grpSpPr>
      <p:sp>
        <p:nvSpPr>
          <p:cNvPr id="493" name="Google Shape;493;p23"/>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94" name="Google Shape;494;p23"/>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95" name="Google Shape;495;p23"/>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496" name="Google Shape;496;p23"/>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97" name="Google Shape;497;p23"/>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498" name="Google Shape;498;p23"/>
          <p:cNvPicPr preferRelativeResize="0"/>
          <p:nvPr/>
        </p:nvPicPr>
        <p:blipFill rotWithShape="1">
          <a:blip r:embed="rId2">
            <a:alphaModFix/>
          </a:blip>
          <a:srcRect b="0" l="0" r="0" t="0"/>
          <a:stretch/>
        </p:blipFill>
        <p:spPr>
          <a:xfrm>
            <a:off x="947235" y="951570"/>
            <a:ext cx="1788246" cy="3708412"/>
          </a:xfrm>
          <a:prstGeom prst="rect">
            <a:avLst/>
          </a:prstGeom>
          <a:noFill/>
          <a:ln>
            <a:noFill/>
          </a:ln>
          <a:effectLst>
            <a:outerShdw blurRad="63500" sx="102000" rotWithShape="0" algn="ctr" sy="102000">
              <a:srgbClr val="000000">
                <a:alpha val="40000"/>
              </a:srgbClr>
            </a:outerShdw>
          </a:effectLst>
        </p:spPr>
      </p:pic>
      <p:sp>
        <p:nvSpPr>
          <p:cNvPr id="499" name="Google Shape;499;p23"/>
          <p:cNvSpPr txBox="1"/>
          <p:nvPr>
            <p:ph idx="2" type="body"/>
          </p:nvPr>
        </p:nvSpPr>
        <p:spPr>
          <a:xfrm>
            <a:off x="3059703" y="2031690"/>
            <a:ext cx="558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00" name="Google Shape;500;p23"/>
          <p:cNvSpPr txBox="1"/>
          <p:nvPr>
            <p:ph idx="3" type="body"/>
          </p:nvPr>
        </p:nvSpPr>
        <p:spPr>
          <a:xfrm>
            <a:off x="3059703" y="2355726"/>
            <a:ext cx="5580300" cy="1512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01" name="Google Shape;501;p23"/>
          <p:cNvSpPr/>
          <p:nvPr>
            <p:ph idx="4" type="pic"/>
          </p:nvPr>
        </p:nvSpPr>
        <p:spPr>
          <a:xfrm>
            <a:off x="1071106" y="1421992"/>
            <a:ext cx="1542600" cy="2763000"/>
          </a:xfrm>
          <a:prstGeom prst="rect">
            <a:avLst/>
          </a:prstGeom>
          <a:solidFill>
            <a:schemeClr val="lt1">
              <a:alpha val="21960"/>
            </a:schemeClr>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animEffect filter="fade" transition="in">
                                      <p:cBhvr>
                                        <p:cTn dur="500"/>
                                        <p:tgtEl>
                                          <p:spTgt spid="4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animEffect filter="fade" transition="in">
                                      <p:cBhvr>
                                        <p:cTn dur="500"/>
                                        <p:tgtEl>
                                          <p:spTgt spid="4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animEffect filter="fade" transition="in">
                                      <p:cBhvr>
                                        <p:cTn dur="500"/>
                                        <p:tgtEl>
                                          <p:spTgt spid="4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animEffect filter="fade" transition="in">
                                      <p:cBhvr>
                                        <p:cTn dur="500"/>
                                        <p:tgtEl>
                                          <p:spTgt spid="4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animEffect filter="fade" transition="in">
                                      <p:cBhvr>
                                        <p:cTn dur="500"/>
                                        <p:tgtEl>
                                          <p:spTgt spid="4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5" st="5"/>
                                            </p:txEl>
                                          </p:spTgt>
                                        </p:tgtEl>
                                        <p:attrNameLst>
                                          <p:attrName>style.visibility</p:attrName>
                                        </p:attrNameLst>
                                      </p:cBhvr>
                                      <p:to>
                                        <p:strVal val="visible"/>
                                      </p:to>
                                    </p:set>
                                    <p:animEffect filter="fade" transition="in">
                                      <p:cBhvr>
                                        <p:cTn dur="500"/>
                                        <p:tgtEl>
                                          <p:spTgt spid="4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6" st="6"/>
                                            </p:txEl>
                                          </p:spTgt>
                                        </p:tgtEl>
                                        <p:attrNameLst>
                                          <p:attrName>style.visibility</p:attrName>
                                        </p:attrNameLst>
                                      </p:cBhvr>
                                      <p:to>
                                        <p:strVal val="visible"/>
                                      </p:to>
                                    </p:set>
                                    <p:animEffect filter="fade" transition="in">
                                      <p:cBhvr>
                                        <p:cTn dur="500"/>
                                        <p:tgtEl>
                                          <p:spTgt spid="4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7" st="7"/>
                                            </p:txEl>
                                          </p:spTgt>
                                        </p:tgtEl>
                                        <p:attrNameLst>
                                          <p:attrName>style.visibility</p:attrName>
                                        </p:attrNameLst>
                                      </p:cBhvr>
                                      <p:to>
                                        <p:strVal val="visible"/>
                                      </p:to>
                                    </p:set>
                                    <p:animEffect filter="fade" transition="in">
                                      <p:cBhvr>
                                        <p:cTn dur="500"/>
                                        <p:tgtEl>
                                          <p:spTgt spid="4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497">
                                            <p:txEl>
                                              <p:pRg end="8" st="8"/>
                                            </p:txEl>
                                          </p:spTgt>
                                        </p:tgtEl>
                                        <p:attrNameLst>
                                          <p:attrName>style.visibility</p:attrName>
                                        </p:attrNameLst>
                                      </p:cBhvr>
                                      <p:to>
                                        <p:strVal val="visible"/>
                                      </p:to>
                                    </p:set>
                                    <p:animEffect filter="fade" transition="in">
                                      <p:cBhvr>
                                        <p:cTn dur="500"/>
                                        <p:tgtEl>
                                          <p:spTgt spid="497">
                                            <p:txEl>
                                              <p:pRg end="8" st="8"/>
                                            </p:txEl>
                                          </p:spTgt>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498"/>
                                        </p:tgtEl>
                                        <p:attrNameLst>
                                          <p:attrName>style.visibility</p:attrName>
                                        </p:attrNameLst>
                                      </p:cBhvr>
                                      <p:to>
                                        <p:strVal val="visible"/>
                                      </p:to>
                                    </p:set>
                                    <p:anim calcmode="lin" valueType="num">
                                      <p:cBhvr additive="base">
                                        <p:cTn dur="500"/>
                                        <p:tgtEl>
                                          <p:spTgt spid="4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01"/>
                                        </p:tgtEl>
                                        <p:attrNameLst>
                                          <p:attrName>style.visibility</p:attrName>
                                        </p:attrNameLst>
                                      </p:cBhvr>
                                      <p:to>
                                        <p:strVal val="visible"/>
                                      </p:to>
                                    </p:set>
                                    <p:anim calcmode="lin" valueType="num">
                                      <p:cBhvr additive="base">
                                        <p:cTn dur="500"/>
                                        <p:tgtEl>
                                          <p:spTgt spid="501"/>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499">
                                            <p:txEl>
                                              <p:pRg end="0" st="0"/>
                                            </p:txEl>
                                          </p:spTgt>
                                        </p:tgtEl>
                                        <p:attrNameLst>
                                          <p:attrName>style.visibility</p:attrName>
                                        </p:attrNameLst>
                                      </p:cBhvr>
                                      <p:to>
                                        <p:strVal val="visible"/>
                                      </p:to>
                                    </p:set>
                                    <p:anim calcmode="lin" valueType="num">
                                      <p:cBhvr additive="base">
                                        <p:cTn dur="500"/>
                                        <p:tgtEl>
                                          <p:spTgt spid="49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499">
                                            <p:txEl>
                                              <p:pRg end="1" st="1"/>
                                            </p:txEl>
                                          </p:spTgt>
                                        </p:tgtEl>
                                        <p:attrNameLst>
                                          <p:attrName>style.visibility</p:attrName>
                                        </p:attrNameLst>
                                      </p:cBhvr>
                                      <p:to>
                                        <p:strVal val="visible"/>
                                      </p:to>
                                    </p:set>
                                    <p:anim calcmode="lin" valueType="num">
                                      <p:cBhvr additive="base">
                                        <p:cTn dur="500"/>
                                        <p:tgtEl>
                                          <p:spTgt spid="49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499">
                                            <p:txEl>
                                              <p:pRg end="2" st="2"/>
                                            </p:txEl>
                                          </p:spTgt>
                                        </p:tgtEl>
                                        <p:attrNameLst>
                                          <p:attrName>style.visibility</p:attrName>
                                        </p:attrNameLst>
                                      </p:cBhvr>
                                      <p:to>
                                        <p:strVal val="visible"/>
                                      </p:to>
                                    </p:set>
                                    <p:anim calcmode="lin" valueType="num">
                                      <p:cBhvr additive="base">
                                        <p:cTn dur="500"/>
                                        <p:tgtEl>
                                          <p:spTgt spid="49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499">
                                            <p:txEl>
                                              <p:pRg end="3" st="3"/>
                                            </p:txEl>
                                          </p:spTgt>
                                        </p:tgtEl>
                                        <p:attrNameLst>
                                          <p:attrName>style.visibility</p:attrName>
                                        </p:attrNameLst>
                                      </p:cBhvr>
                                      <p:to>
                                        <p:strVal val="visible"/>
                                      </p:to>
                                    </p:set>
                                    <p:anim calcmode="lin" valueType="num">
                                      <p:cBhvr additive="base">
                                        <p:cTn dur="500"/>
                                        <p:tgtEl>
                                          <p:spTgt spid="49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499">
                                            <p:txEl>
                                              <p:pRg end="4" st="4"/>
                                            </p:txEl>
                                          </p:spTgt>
                                        </p:tgtEl>
                                        <p:attrNameLst>
                                          <p:attrName>style.visibility</p:attrName>
                                        </p:attrNameLst>
                                      </p:cBhvr>
                                      <p:to>
                                        <p:strVal val="visible"/>
                                      </p:to>
                                    </p:set>
                                    <p:anim calcmode="lin" valueType="num">
                                      <p:cBhvr additive="base">
                                        <p:cTn dur="500"/>
                                        <p:tgtEl>
                                          <p:spTgt spid="49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499">
                                            <p:txEl>
                                              <p:pRg end="5" st="5"/>
                                            </p:txEl>
                                          </p:spTgt>
                                        </p:tgtEl>
                                        <p:attrNameLst>
                                          <p:attrName>style.visibility</p:attrName>
                                        </p:attrNameLst>
                                      </p:cBhvr>
                                      <p:to>
                                        <p:strVal val="visible"/>
                                      </p:to>
                                    </p:set>
                                    <p:anim calcmode="lin" valueType="num">
                                      <p:cBhvr additive="base">
                                        <p:cTn dur="500"/>
                                        <p:tgtEl>
                                          <p:spTgt spid="49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499">
                                            <p:txEl>
                                              <p:pRg end="6" st="6"/>
                                            </p:txEl>
                                          </p:spTgt>
                                        </p:tgtEl>
                                        <p:attrNameLst>
                                          <p:attrName>style.visibility</p:attrName>
                                        </p:attrNameLst>
                                      </p:cBhvr>
                                      <p:to>
                                        <p:strVal val="visible"/>
                                      </p:to>
                                    </p:set>
                                    <p:anim calcmode="lin" valueType="num">
                                      <p:cBhvr additive="base">
                                        <p:cTn dur="500"/>
                                        <p:tgtEl>
                                          <p:spTgt spid="49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499">
                                            <p:txEl>
                                              <p:pRg end="7" st="7"/>
                                            </p:txEl>
                                          </p:spTgt>
                                        </p:tgtEl>
                                        <p:attrNameLst>
                                          <p:attrName>style.visibility</p:attrName>
                                        </p:attrNameLst>
                                      </p:cBhvr>
                                      <p:to>
                                        <p:strVal val="visible"/>
                                      </p:to>
                                    </p:set>
                                    <p:anim calcmode="lin" valueType="num">
                                      <p:cBhvr additive="base">
                                        <p:cTn dur="500"/>
                                        <p:tgtEl>
                                          <p:spTgt spid="49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499">
                                            <p:txEl>
                                              <p:pRg end="8" st="8"/>
                                            </p:txEl>
                                          </p:spTgt>
                                        </p:tgtEl>
                                        <p:attrNameLst>
                                          <p:attrName>style.visibility</p:attrName>
                                        </p:attrNameLst>
                                      </p:cBhvr>
                                      <p:to>
                                        <p:strVal val="visible"/>
                                      </p:to>
                                    </p:set>
                                    <p:anim calcmode="lin" valueType="num">
                                      <p:cBhvr additive="base">
                                        <p:cTn dur="500"/>
                                        <p:tgtEl>
                                          <p:spTgt spid="49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0" st="0"/>
                                            </p:txEl>
                                          </p:spTgt>
                                        </p:tgtEl>
                                        <p:attrNameLst>
                                          <p:attrName>style.visibility</p:attrName>
                                        </p:attrNameLst>
                                      </p:cBhvr>
                                      <p:to>
                                        <p:strVal val="visible"/>
                                      </p:to>
                                    </p:set>
                                    <p:anim calcmode="lin" valueType="num">
                                      <p:cBhvr additive="base">
                                        <p:cTn dur="500"/>
                                        <p:tgtEl>
                                          <p:spTgt spid="50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1" st="1"/>
                                            </p:txEl>
                                          </p:spTgt>
                                        </p:tgtEl>
                                        <p:attrNameLst>
                                          <p:attrName>style.visibility</p:attrName>
                                        </p:attrNameLst>
                                      </p:cBhvr>
                                      <p:to>
                                        <p:strVal val="visible"/>
                                      </p:to>
                                    </p:set>
                                    <p:anim calcmode="lin" valueType="num">
                                      <p:cBhvr additive="base">
                                        <p:cTn dur="500"/>
                                        <p:tgtEl>
                                          <p:spTgt spid="50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2" st="2"/>
                                            </p:txEl>
                                          </p:spTgt>
                                        </p:tgtEl>
                                        <p:attrNameLst>
                                          <p:attrName>style.visibility</p:attrName>
                                        </p:attrNameLst>
                                      </p:cBhvr>
                                      <p:to>
                                        <p:strVal val="visible"/>
                                      </p:to>
                                    </p:set>
                                    <p:anim calcmode="lin" valueType="num">
                                      <p:cBhvr additive="base">
                                        <p:cTn dur="500"/>
                                        <p:tgtEl>
                                          <p:spTgt spid="50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3" st="3"/>
                                            </p:txEl>
                                          </p:spTgt>
                                        </p:tgtEl>
                                        <p:attrNameLst>
                                          <p:attrName>style.visibility</p:attrName>
                                        </p:attrNameLst>
                                      </p:cBhvr>
                                      <p:to>
                                        <p:strVal val="visible"/>
                                      </p:to>
                                    </p:set>
                                    <p:anim calcmode="lin" valueType="num">
                                      <p:cBhvr additive="base">
                                        <p:cTn dur="500"/>
                                        <p:tgtEl>
                                          <p:spTgt spid="50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4" st="4"/>
                                            </p:txEl>
                                          </p:spTgt>
                                        </p:tgtEl>
                                        <p:attrNameLst>
                                          <p:attrName>style.visibility</p:attrName>
                                        </p:attrNameLst>
                                      </p:cBhvr>
                                      <p:to>
                                        <p:strVal val="visible"/>
                                      </p:to>
                                    </p:set>
                                    <p:anim calcmode="lin" valueType="num">
                                      <p:cBhvr additive="base">
                                        <p:cTn dur="500"/>
                                        <p:tgtEl>
                                          <p:spTgt spid="50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5" st="5"/>
                                            </p:txEl>
                                          </p:spTgt>
                                        </p:tgtEl>
                                        <p:attrNameLst>
                                          <p:attrName>style.visibility</p:attrName>
                                        </p:attrNameLst>
                                      </p:cBhvr>
                                      <p:to>
                                        <p:strVal val="visible"/>
                                      </p:to>
                                    </p:set>
                                    <p:anim calcmode="lin" valueType="num">
                                      <p:cBhvr additive="base">
                                        <p:cTn dur="500"/>
                                        <p:tgtEl>
                                          <p:spTgt spid="50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6" st="6"/>
                                            </p:txEl>
                                          </p:spTgt>
                                        </p:tgtEl>
                                        <p:attrNameLst>
                                          <p:attrName>style.visibility</p:attrName>
                                        </p:attrNameLst>
                                      </p:cBhvr>
                                      <p:to>
                                        <p:strVal val="visible"/>
                                      </p:to>
                                    </p:set>
                                    <p:anim calcmode="lin" valueType="num">
                                      <p:cBhvr additive="base">
                                        <p:cTn dur="500"/>
                                        <p:tgtEl>
                                          <p:spTgt spid="50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7" st="7"/>
                                            </p:txEl>
                                          </p:spTgt>
                                        </p:tgtEl>
                                        <p:attrNameLst>
                                          <p:attrName>style.visibility</p:attrName>
                                        </p:attrNameLst>
                                      </p:cBhvr>
                                      <p:to>
                                        <p:strVal val="visible"/>
                                      </p:to>
                                    </p:set>
                                    <p:anim calcmode="lin" valueType="num">
                                      <p:cBhvr additive="base">
                                        <p:cTn dur="500"/>
                                        <p:tgtEl>
                                          <p:spTgt spid="50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500">
                                            <p:txEl>
                                              <p:pRg end="8" st="8"/>
                                            </p:txEl>
                                          </p:spTgt>
                                        </p:tgtEl>
                                        <p:attrNameLst>
                                          <p:attrName>style.visibility</p:attrName>
                                        </p:attrNameLst>
                                      </p:cBhvr>
                                      <p:to>
                                        <p:strVal val="visible"/>
                                      </p:to>
                                    </p:set>
                                    <p:anim calcmode="lin" valueType="num">
                                      <p:cBhvr additive="base">
                                        <p:cTn dur="500"/>
                                        <p:tgtEl>
                                          <p:spTgt spid="50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Devices">
  <p:cSld name="All Devices">
    <p:spTree>
      <p:nvGrpSpPr>
        <p:cNvPr id="502" name="Shape 502"/>
        <p:cNvGrpSpPr/>
        <p:nvPr/>
      </p:nvGrpSpPr>
      <p:grpSpPr>
        <a:xfrm>
          <a:off x="0" y="0"/>
          <a:ext cx="0" cy="0"/>
          <a:chOff x="0" y="0"/>
          <a:chExt cx="0" cy="0"/>
        </a:xfrm>
      </p:grpSpPr>
      <p:pic>
        <p:nvPicPr>
          <p:cNvPr id="503" name="Google Shape;503;p24"/>
          <p:cNvPicPr preferRelativeResize="0"/>
          <p:nvPr/>
        </p:nvPicPr>
        <p:blipFill rotWithShape="1">
          <a:blip r:embed="rId2">
            <a:alphaModFix/>
          </a:blip>
          <a:srcRect b="0" l="0" r="0" t="0"/>
          <a:stretch/>
        </p:blipFill>
        <p:spPr>
          <a:xfrm>
            <a:off x="1785226" y="1397502"/>
            <a:ext cx="4615049" cy="3154468"/>
          </a:xfrm>
          <a:prstGeom prst="rect">
            <a:avLst/>
          </a:prstGeom>
          <a:noFill/>
          <a:ln>
            <a:noFill/>
          </a:ln>
        </p:spPr>
      </p:pic>
      <p:sp>
        <p:nvSpPr>
          <p:cNvPr id="504" name="Google Shape;504;p24"/>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05" name="Google Shape;505;p24"/>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06" name="Google Shape;506;p24"/>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507" name="Google Shape;507;p24"/>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08" name="Google Shape;508;p24"/>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09" name="Google Shape;509;p24"/>
          <p:cNvSpPr/>
          <p:nvPr>
            <p:ph idx="2" type="pic"/>
          </p:nvPr>
        </p:nvSpPr>
        <p:spPr>
          <a:xfrm>
            <a:off x="2328999" y="1527634"/>
            <a:ext cx="3528600" cy="2304300"/>
          </a:xfrm>
          <a:prstGeom prst="rect">
            <a:avLst/>
          </a:prstGeom>
          <a:solidFill>
            <a:schemeClr val="lt1">
              <a:alpha val="21960"/>
            </a:schemeClr>
          </a:solidFill>
          <a:ln>
            <a:noFill/>
          </a:ln>
        </p:spPr>
      </p:sp>
      <p:sp>
        <p:nvSpPr>
          <p:cNvPr id="510" name="Google Shape;510;p24"/>
          <p:cNvSpPr txBox="1"/>
          <p:nvPr>
            <p:ph idx="3" type="body"/>
          </p:nvPr>
        </p:nvSpPr>
        <p:spPr>
          <a:xfrm>
            <a:off x="369727" y="2139702"/>
            <a:ext cx="2082600" cy="2809500"/>
          </a:xfrm>
          <a:prstGeom prst="rect">
            <a:avLst/>
          </a:prstGeom>
          <a:blipFill rotWithShape="1">
            <a:blip r:embed="rId3">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11" name="Google Shape;511;p24"/>
          <p:cNvSpPr/>
          <p:nvPr>
            <p:ph idx="4" type="pic"/>
          </p:nvPr>
        </p:nvSpPr>
        <p:spPr>
          <a:xfrm>
            <a:off x="662203" y="2361600"/>
            <a:ext cx="1485000" cy="1971000"/>
          </a:xfrm>
          <a:prstGeom prst="rect">
            <a:avLst/>
          </a:prstGeom>
          <a:solidFill>
            <a:schemeClr val="lt1">
              <a:alpha val="21960"/>
            </a:schemeClr>
          </a:solidFill>
          <a:ln>
            <a:noFill/>
          </a:ln>
        </p:spPr>
      </p:sp>
      <p:sp>
        <p:nvSpPr>
          <p:cNvPr id="512" name="Google Shape;512;p24"/>
          <p:cNvSpPr txBox="1"/>
          <p:nvPr>
            <p:ph idx="5" type="body"/>
          </p:nvPr>
        </p:nvSpPr>
        <p:spPr>
          <a:xfrm>
            <a:off x="1882781" y="2715766"/>
            <a:ext cx="1212900" cy="2036400"/>
          </a:xfrm>
          <a:prstGeom prst="rect">
            <a:avLst/>
          </a:prstGeom>
          <a:blipFill rotWithShape="1">
            <a:blip r:embed="rId4">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13" name="Google Shape;513;p24"/>
          <p:cNvSpPr/>
          <p:nvPr>
            <p:ph idx="6" type="pic"/>
          </p:nvPr>
        </p:nvSpPr>
        <p:spPr>
          <a:xfrm>
            <a:off x="2076117" y="2961000"/>
            <a:ext cx="824400" cy="1476000"/>
          </a:xfrm>
          <a:prstGeom prst="rect">
            <a:avLst/>
          </a:prstGeom>
          <a:solidFill>
            <a:schemeClr val="lt1">
              <a:alpha val="21960"/>
            </a:schemeClr>
          </a:solidFill>
          <a:ln>
            <a:noFill/>
          </a:ln>
        </p:spPr>
      </p:sp>
      <p:sp>
        <p:nvSpPr>
          <p:cNvPr id="514" name="Google Shape;514;p24"/>
          <p:cNvSpPr txBox="1"/>
          <p:nvPr>
            <p:ph idx="7" type="body"/>
          </p:nvPr>
        </p:nvSpPr>
        <p:spPr>
          <a:xfrm>
            <a:off x="6084303" y="2391941"/>
            <a:ext cx="2808600" cy="720000"/>
          </a:xfrm>
          <a:prstGeom prst="rect">
            <a:avLst/>
          </a:prstGeom>
          <a:noFill/>
          <a:ln>
            <a:noFill/>
          </a:ln>
        </p:spPr>
        <p:txBody>
          <a:bodyPr anchorCtr="0" anchor="b" bIns="40825" lIns="81650" spcFirstLastPara="1" rIns="81650" wrap="square" tIns="40825">
            <a:noAutofit/>
          </a:bodyPr>
          <a:lstStyle>
            <a:lvl1pPr indent="-228600" lvl="0" marL="457200" algn="l">
              <a:lnSpc>
                <a:spcPct val="90909"/>
              </a:lnSpc>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15" name="Google Shape;515;p24"/>
          <p:cNvSpPr txBox="1"/>
          <p:nvPr>
            <p:ph idx="8" type="body"/>
          </p:nvPr>
        </p:nvSpPr>
        <p:spPr>
          <a:xfrm>
            <a:off x="6084303" y="3075806"/>
            <a:ext cx="2808600" cy="1512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8">
                                            <p:txEl>
                                              <p:pRg end="0" st="0"/>
                                            </p:txEl>
                                          </p:spTgt>
                                        </p:tgtEl>
                                        <p:attrNameLst>
                                          <p:attrName>style.visibility</p:attrName>
                                        </p:attrNameLst>
                                      </p:cBhvr>
                                      <p:to>
                                        <p:strVal val="visible"/>
                                      </p:to>
                                    </p:set>
                                    <p:animEffect filter="fade" transition="in">
                                      <p:cBhvr>
                                        <p:cTn dur="500"/>
                                        <p:tgtEl>
                                          <p:spTgt spid="50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1" st="1"/>
                                            </p:txEl>
                                          </p:spTgt>
                                        </p:tgtEl>
                                        <p:attrNameLst>
                                          <p:attrName>style.visibility</p:attrName>
                                        </p:attrNameLst>
                                      </p:cBhvr>
                                      <p:to>
                                        <p:strVal val="visible"/>
                                      </p:to>
                                    </p:set>
                                    <p:animEffect filter="fade" transition="in">
                                      <p:cBhvr>
                                        <p:cTn dur="500"/>
                                        <p:tgtEl>
                                          <p:spTgt spid="50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2" st="2"/>
                                            </p:txEl>
                                          </p:spTgt>
                                        </p:tgtEl>
                                        <p:attrNameLst>
                                          <p:attrName>style.visibility</p:attrName>
                                        </p:attrNameLst>
                                      </p:cBhvr>
                                      <p:to>
                                        <p:strVal val="visible"/>
                                      </p:to>
                                    </p:set>
                                    <p:animEffect filter="fade" transition="in">
                                      <p:cBhvr>
                                        <p:cTn dur="500"/>
                                        <p:tgtEl>
                                          <p:spTgt spid="50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3" st="3"/>
                                            </p:txEl>
                                          </p:spTgt>
                                        </p:tgtEl>
                                        <p:attrNameLst>
                                          <p:attrName>style.visibility</p:attrName>
                                        </p:attrNameLst>
                                      </p:cBhvr>
                                      <p:to>
                                        <p:strVal val="visible"/>
                                      </p:to>
                                    </p:set>
                                    <p:animEffect filter="fade" transition="in">
                                      <p:cBhvr>
                                        <p:cTn dur="500"/>
                                        <p:tgtEl>
                                          <p:spTgt spid="50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4" st="4"/>
                                            </p:txEl>
                                          </p:spTgt>
                                        </p:tgtEl>
                                        <p:attrNameLst>
                                          <p:attrName>style.visibility</p:attrName>
                                        </p:attrNameLst>
                                      </p:cBhvr>
                                      <p:to>
                                        <p:strVal val="visible"/>
                                      </p:to>
                                    </p:set>
                                    <p:animEffect filter="fade" transition="in">
                                      <p:cBhvr>
                                        <p:cTn dur="500"/>
                                        <p:tgtEl>
                                          <p:spTgt spid="50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5" st="5"/>
                                            </p:txEl>
                                          </p:spTgt>
                                        </p:tgtEl>
                                        <p:attrNameLst>
                                          <p:attrName>style.visibility</p:attrName>
                                        </p:attrNameLst>
                                      </p:cBhvr>
                                      <p:to>
                                        <p:strVal val="visible"/>
                                      </p:to>
                                    </p:set>
                                    <p:animEffect filter="fade" transition="in">
                                      <p:cBhvr>
                                        <p:cTn dur="500"/>
                                        <p:tgtEl>
                                          <p:spTgt spid="50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6" st="6"/>
                                            </p:txEl>
                                          </p:spTgt>
                                        </p:tgtEl>
                                        <p:attrNameLst>
                                          <p:attrName>style.visibility</p:attrName>
                                        </p:attrNameLst>
                                      </p:cBhvr>
                                      <p:to>
                                        <p:strVal val="visible"/>
                                      </p:to>
                                    </p:set>
                                    <p:animEffect filter="fade" transition="in">
                                      <p:cBhvr>
                                        <p:cTn dur="500"/>
                                        <p:tgtEl>
                                          <p:spTgt spid="50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7" st="7"/>
                                            </p:txEl>
                                          </p:spTgt>
                                        </p:tgtEl>
                                        <p:attrNameLst>
                                          <p:attrName>style.visibility</p:attrName>
                                        </p:attrNameLst>
                                      </p:cBhvr>
                                      <p:to>
                                        <p:strVal val="visible"/>
                                      </p:to>
                                    </p:set>
                                    <p:animEffect filter="fade" transition="in">
                                      <p:cBhvr>
                                        <p:cTn dur="500"/>
                                        <p:tgtEl>
                                          <p:spTgt spid="50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08">
                                            <p:txEl>
                                              <p:pRg end="8" st="8"/>
                                            </p:txEl>
                                          </p:spTgt>
                                        </p:tgtEl>
                                        <p:attrNameLst>
                                          <p:attrName>style.visibility</p:attrName>
                                        </p:attrNameLst>
                                      </p:cBhvr>
                                      <p:to>
                                        <p:strVal val="visible"/>
                                      </p:to>
                                    </p:set>
                                    <p:animEffect filter="fade" transition="in">
                                      <p:cBhvr>
                                        <p:cTn dur="500"/>
                                        <p:tgtEl>
                                          <p:spTgt spid="508">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Effect filter="fade" transition="in">
                                      <p:cBhvr>
                                        <p:cTn dur="500"/>
                                        <p:tgtEl>
                                          <p:spTgt spid="510">
                                            <p:txEl>
                                              <p:pRg end="0" st="0"/>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Effect filter="fade" transition="in">
                                      <p:cBhvr>
                                        <p:cTn dur="500"/>
                                        <p:tgtEl>
                                          <p:spTgt spid="510">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Effect filter="fade" transition="in">
                                      <p:cBhvr>
                                        <p:cTn dur="500"/>
                                        <p:tgtEl>
                                          <p:spTgt spid="510">
                                            <p:txEl>
                                              <p:pRg end="2" st="2"/>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10">
                                            <p:txEl>
                                              <p:pRg end="3" st="3"/>
                                            </p:txEl>
                                          </p:spTgt>
                                        </p:tgtEl>
                                        <p:attrNameLst>
                                          <p:attrName>style.visibility</p:attrName>
                                        </p:attrNameLst>
                                      </p:cBhvr>
                                      <p:to>
                                        <p:strVal val="visible"/>
                                      </p:to>
                                    </p:set>
                                    <p:animEffect filter="fade" transition="in">
                                      <p:cBhvr>
                                        <p:cTn dur="500"/>
                                        <p:tgtEl>
                                          <p:spTgt spid="510">
                                            <p:txEl>
                                              <p:pRg end="3" st="3"/>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10">
                                            <p:txEl>
                                              <p:pRg end="4" st="4"/>
                                            </p:txEl>
                                          </p:spTgt>
                                        </p:tgtEl>
                                        <p:attrNameLst>
                                          <p:attrName>style.visibility</p:attrName>
                                        </p:attrNameLst>
                                      </p:cBhvr>
                                      <p:to>
                                        <p:strVal val="visible"/>
                                      </p:to>
                                    </p:set>
                                    <p:animEffect filter="fade" transition="in">
                                      <p:cBhvr>
                                        <p:cTn dur="500"/>
                                        <p:tgtEl>
                                          <p:spTgt spid="510">
                                            <p:txEl>
                                              <p:pRg end="4" st="4"/>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10">
                                            <p:txEl>
                                              <p:pRg end="5" st="5"/>
                                            </p:txEl>
                                          </p:spTgt>
                                        </p:tgtEl>
                                        <p:attrNameLst>
                                          <p:attrName>style.visibility</p:attrName>
                                        </p:attrNameLst>
                                      </p:cBhvr>
                                      <p:to>
                                        <p:strVal val="visible"/>
                                      </p:to>
                                    </p:set>
                                    <p:animEffect filter="fade" transition="in">
                                      <p:cBhvr>
                                        <p:cTn dur="500"/>
                                        <p:tgtEl>
                                          <p:spTgt spid="510">
                                            <p:txEl>
                                              <p:pRg end="5" st="5"/>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10">
                                            <p:txEl>
                                              <p:pRg end="6" st="6"/>
                                            </p:txEl>
                                          </p:spTgt>
                                        </p:tgtEl>
                                        <p:attrNameLst>
                                          <p:attrName>style.visibility</p:attrName>
                                        </p:attrNameLst>
                                      </p:cBhvr>
                                      <p:to>
                                        <p:strVal val="visible"/>
                                      </p:to>
                                    </p:set>
                                    <p:animEffect filter="fade" transition="in">
                                      <p:cBhvr>
                                        <p:cTn dur="500"/>
                                        <p:tgtEl>
                                          <p:spTgt spid="510">
                                            <p:txEl>
                                              <p:pRg end="6" st="6"/>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10">
                                            <p:txEl>
                                              <p:pRg end="7" st="7"/>
                                            </p:txEl>
                                          </p:spTgt>
                                        </p:tgtEl>
                                        <p:attrNameLst>
                                          <p:attrName>style.visibility</p:attrName>
                                        </p:attrNameLst>
                                      </p:cBhvr>
                                      <p:to>
                                        <p:strVal val="visible"/>
                                      </p:to>
                                    </p:set>
                                    <p:animEffect filter="fade" transition="in">
                                      <p:cBhvr>
                                        <p:cTn dur="500"/>
                                        <p:tgtEl>
                                          <p:spTgt spid="510">
                                            <p:txEl>
                                              <p:pRg end="7" st="7"/>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10">
                                            <p:txEl>
                                              <p:pRg end="8" st="8"/>
                                            </p:txEl>
                                          </p:spTgt>
                                        </p:tgtEl>
                                        <p:attrNameLst>
                                          <p:attrName>style.visibility</p:attrName>
                                        </p:attrNameLst>
                                      </p:cBhvr>
                                      <p:to>
                                        <p:strVal val="visible"/>
                                      </p:to>
                                    </p:set>
                                    <p:animEffect filter="fade" transition="in">
                                      <p:cBhvr>
                                        <p:cTn dur="500"/>
                                        <p:tgtEl>
                                          <p:spTgt spid="510">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animEffect filter="fade" transition="in">
                                      <p:cBhvr>
                                        <p:cTn dur="500"/>
                                        <p:tgtEl>
                                          <p:spTgt spid="512">
                                            <p:txEl>
                                              <p:pRg end="0" st="0"/>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12">
                                            <p:txEl>
                                              <p:pRg end="1" st="1"/>
                                            </p:txEl>
                                          </p:spTgt>
                                        </p:tgtEl>
                                        <p:attrNameLst>
                                          <p:attrName>style.visibility</p:attrName>
                                        </p:attrNameLst>
                                      </p:cBhvr>
                                      <p:to>
                                        <p:strVal val="visible"/>
                                      </p:to>
                                    </p:set>
                                    <p:animEffect filter="fade" transition="in">
                                      <p:cBhvr>
                                        <p:cTn dur="500"/>
                                        <p:tgtEl>
                                          <p:spTgt spid="512">
                                            <p:txEl>
                                              <p:pRg end="1" st="1"/>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12">
                                            <p:txEl>
                                              <p:pRg end="2" st="2"/>
                                            </p:txEl>
                                          </p:spTgt>
                                        </p:tgtEl>
                                        <p:attrNameLst>
                                          <p:attrName>style.visibility</p:attrName>
                                        </p:attrNameLst>
                                      </p:cBhvr>
                                      <p:to>
                                        <p:strVal val="visible"/>
                                      </p:to>
                                    </p:set>
                                    <p:animEffect filter="fade" transition="in">
                                      <p:cBhvr>
                                        <p:cTn dur="500"/>
                                        <p:tgtEl>
                                          <p:spTgt spid="512">
                                            <p:txEl>
                                              <p:pRg end="2" st="2"/>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512">
                                            <p:txEl>
                                              <p:pRg end="3" st="3"/>
                                            </p:txEl>
                                          </p:spTgt>
                                        </p:tgtEl>
                                        <p:attrNameLst>
                                          <p:attrName>style.visibility</p:attrName>
                                        </p:attrNameLst>
                                      </p:cBhvr>
                                      <p:to>
                                        <p:strVal val="visible"/>
                                      </p:to>
                                    </p:set>
                                    <p:animEffect filter="fade" transition="in">
                                      <p:cBhvr>
                                        <p:cTn dur="500"/>
                                        <p:tgtEl>
                                          <p:spTgt spid="512">
                                            <p:txEl>
                                              <p:pRg end="3" st="3"/>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512">
                                            <p:txEl>
                                              <p:pRg end="4" st="4"/>
                                            </p:txEl>
                                          </p:spTgt>
                                        </p:tgtEl>
                                        <p:attrNameLst>
                                          <p:attrName>style.visibility</p:attrName>
                                        </p:attrNameLst>
                                      </p:cBhvr>
                                      <p:to>
                                        <p:strVal val="visible"/>
                                      </p:to>
                                    </p:set>
                                    <p:animEffect filter="fade" transition="in">
                                      <p:cBhvr>
                                        <p:cTn dur="500"/>
                                        <p:tgtEl>
                                          <p:spTgt spid="512">
                                            <p:txEl>
                                              <p:pRg end="4" st="4"/>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12">
                                            <p:txEl>
                                              <p:pRg end="5" st="5"/>
                                            </p:txEl>
                                          </p:spTgt>
                                        </p:tgtEl>
                                        <p:attrNameLst>
                                          <p:attrName>style.visibility</p:attrName>
                                        </p:attrNameLst>
                                      </p:cBhvr>
                                      <p:to>
                                        <p:strVal val="visible"/>
                                      </p:to>
                                    </p:set>
                                    <p:animEffect filter="fade" transition="in">
                                      <p:cBhvr>
                                        <p:cTn dur="500"/>
                                        <p:tgtEl>
                                          <p:spTgt spid="512">
                                            <p:txEl>
                                              <p:pRg end="5" st="5"/>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512">
                                            <p:txEl>
                                              <p:pRg end="6" st="6"/>
                                            </p:txEl>
                                          </p:spTgt>
                                        </p:tgtEl>
                                        <p:attrNameLst>
                                          <p:attrName>style.visibility</p:attrName>
                                        </p:attrNameLst>
                                      </p:cBhvr>
                                      <p:to>
                                        <p:strVal val="visible"/>
                                      </p:to>
                                    </p:set>
                                    <p:animEffect filter="fade" transition="in">
                                      <p:cBhvr>
                                        <p:cTn dur="500"/>
                                        <p:tgtEl>
                                          <p:spTgt spid="512">
                                            <p:txEl>
                                              <p:pRg end="6" st="6"/>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12">
                                            <p:txEl>
                                              <p:pRg end="7" st="7"/>
                                            </p:txEl>
                                          </p:spTgt>
                                        </p:tgtEl>
                                        <p:attrNameLst>
                                          <p:attrName>style.visibility</p:attrName>
                                        </p:attrNameLst>
                                      </p:cBhvr>
                                      <p:to>
                                        <p:strVal val="visible"/>
                                      </p:to>
                                    </p:set>
                                    <p:animEffect filter="fade" transition="in">
                                      <p:cBhvr>
                                        <p:cTn dur="500"/>
                                        <p:tgtEl>
                                          <p:spTgt spid="512">
                                            <p:txEl>
                                              <p:pRg end="7" st="7"/>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512">
                                            <p:txEl>
                                              <p:pRg end="8" st="8"/>
                                            </p:txEl>
                                          </p:spTgt>
                                        </p:tgtEl>
                                        <p:attrNameLst>
                                          <p:attrName>style.visibility</p:attrName>
                                        </p:attrNameLst>
                                      </p:cBhvr>
                                      <p:to>
                                        <p:strVal val="visible"/>
                                      </p:to>
                                    </p:set>
                                    <p:animEffect filter="fade" transition="in">
                                      <p:cBhvr>
                                        <p:cTn dur="500"/>
                                        <p:tgtEl>
                                          <p:spTgt spid="512">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514">
                                            <p:txEl>
                                              <p:pRg end="0" st="0"/>
                                            </p:txEl>
                                          </p:spTgt>
                                        </p:tgtEl>
                                        <p:attrNameLst>
                                          <p:attrName>style.visibility</p:attrName>
                                        </p:attrNameLst>
                                      </p:cBhvr>
                                      <p:to>
                                        <p:strVal val="visible"/>
                                      </p:to>
                                    </p:set>
                                    <p:anim calcmode="lin" valueType="num">
                                      <p:cBhvr additive="base">
                                        <p:cTn dur="500"/>
                                        <p:tgtEl>
                                          <p:spTgt spid="514">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250"/>
                                  </p:stCondLst>
                                  <p:childTnLst>
                                    <p:set>
                                      <p:cBhvr>
                                        <p:cTn dur="1" fill="hold">
                                          <p:stCondLst>
                                            <p:cond delay="0"/>
                                          </p:stCondLst>
                                        </p:cTn>
                                        <p:tgtEl>
                                          <p:spTgt spid="514">
                                            <p:txEl>
                                              <p:pRg end="1" st="1"/>
                                            </p:txEl>
                                          </p:spTgt>
                                        </p:tgtEl>
                                        <p:attrNameLst>
                                          <p:attrName>style.visibility</p:attrName>
                                        </p:attrNameLst>
                                      </p:cBhvr>
                                      <p:to>
                                        <p:strVal val="visible"/>
                                      </p:to>
                                    </p:set>
                                    <p:anim calcmode="lin" valueType="num">
                                      <p:cBhvr additive="base">
                                        <p:cTn dur="500"/>
                                        <p:tgtEl>
                                          <p:spTgt spid="514">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250"/>
                                  </p:stCondLst>
                                  <p:childTnLst>
                                    <p:set>
                                      <p:cBhvr>
                                        <p:cTn dur="1" fill="hold">
                                          <p:stCondLst>
                                            <p:cond delay="0"/>
                                          </p:stCondLst>
                                        </p:cTn>
                                        <p:tgtEl>
                                          <p:spTgt spid="514">
                                            <p:txEl>
                                              <p:pRg end="2" st="2"/>
                                            </p:txEl>
                                          </p:spTgt>
                                        </p:tgtEl>
                                        <p:attrNameLst>
                                          <p:attrName>style.visibility</p:attrName>
                                        </p:attrNameLst>
                                      </p:cBhvr>
                                      <p:to>
                                        <p:strVal val="visible"/>
                                      </p:to>
                                    </p:set>
                                    <p:anim calcmode="lin" valueType="num">
                                      <p:cBhvr additive="base">
                                        <p:cTn dur="500"/>
                                        <p:tgtEl>
                                          <p:spTgt spid="514">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250"/>
                                  </p:stCondLst>
                                  <p:childTnLst>
                                    <p:set>
                                      <p:cBhvr>
                                        <p:cTn dur="1" fill="hold">
                                          <p:stCondLst>
                                            <p:cond delay="0"/>
                                          </p:stCondLst>
                                        </p:cTn>
                                        <p:tgtEl>
                                          <p:spTgt spid="514">
                                            <p:txEl>
                                              <p:pRg end="3" st="3"/>
                                            </p:txEl>
                                          </p:spTgt>
                                        </p:tgtEl>
                                        <p:attrNameLst>
                                          <p:attrName>style.visibility</p:attrName>
                                        </p:attrNameLst>
                                      </p:cBhvr>
                                      <p:to>
                                        <p:strVal val="visible"/>
                                      </p:to>
                                    </p:set>
                                    <p:anim calcmode="lin" valueType="num">
                                      <p:cBhvr additive="base">
                                        <p:cTn dur="500"/>
                                        <p:tgtEl>
                                          <p:spTgt spid="514">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250"/>
                                  </p:stCondLst>
                                  <p:childTnLst>
                                    <p:set>
                                      <p:cBhvr>
                                        <p:cTn dur="1" fill="hold">
                                          <p:stCondLst>
                                            <p:cond delay="0"/>
                                          </p:stCondLst>
                                        </p:cTn>
                                        <p:tgtEl>
                                          <p:spTgt spid="514">
                                            <p:txEl>
                                              <p:pRg end="4" st="4"/>
                                            </p:txEl>
                                          </p:spTgt>
                                        </p:tgtEl>
                                        <p:attrNameLst>
                                          <p:attrName>style.visibility</p:attrName>
                                        </p:attrNameLst>
                                      </p:cBhvr>
                                      <p:to>
                                        <p:strVal val="visible"/>
                                      </p:to>
                                    </p:set>
                                    <p:anim calcmode="lin" valueType="num">
                                      <p:cBhvr additive="base">
                                        <p:cTn dur="500"/>
                                        <p:tgtEl>
                                          <p:spTgt spid="514">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250"/>
                                  </p:stCondLst>
                                  <p:childTnLst>
                                    <p:set>
                                      <p:cBhvr>
                                        <p:cTn dur="1" fill="hold">
                                          <p:stCondLst>
                                            <p:cond delay="0"/>
                                          </p:stCondLst>
                                        </p:cTn>
                                        <p:tgtEl>
                                          <p:spTgt spid="514">
                                            <p:txEl>
                                              <p:pRg end="5" st="5"/>
                                            </p:txEl>
                                          </p:spTgt>
                                        </p:tgtEl>
                                        <p:attrNameLst>
                                          <p:attrName>style.visibility</p:attrName>
                                        </p:attrNameLst>
                                      </p:cBhvr>
                                      <p:to>
                                        <p:strVal val="visible"/>
                                      </p:to>
                                    </p:set>
                                    <p:anim calcmode="lin" valueType="num">
                                      <p:cBhvr additive="base">
                                        <p:cTn dur="500"/>
                                        <p:tgtEl>
                                          <p:spTgt spid="514">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250"/>
                                  </p:stCondLst>
                                  <p:childTnLst>
                                    <p:set>
                                      <p:cBhvr>
                                        <p:cTn dur="1" fill="hold">
                                          <p:stCondLst>
                                            <p:cond delay="0"/>
                                          </p:stCondLst>
                                        </p:cTn>
                                        <p:tgtEl>
                                          <p:spTgt spid="514">
                                            <p:txEl>
                                              <p:pRg end="6" st="6"/>
                                            </p:txEl>
                                          </p:spTgt>
                                        </p:tgtEl>
                                        <p:attrNameLst>
                                          <p:attrName>style.visibility</p:attrName>
                                        </p:attrNameLst>
                                      </p:cBhvr>
                                      <p:to>
                                        <p:strVal val="visible"/>
                                      </p:to>
                                    </p:set>
                                    <p:anim calcmode="lin" valueType="num">
                                      <p:cBhvr additive="base">
                                        <p:cTn dur="500"/>
                                        <p:tgtEl>
                                          <p:spTgt spid="514">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250"/>
                                  </p:stCondLst>
                                  <p:childTnLst>
                                    <p:set>
                                      <p:cBhvr>
                                        <p:cTn dur="1" fill="hold">
                                          <p:stCondLst>
                                            <p:cond delay="0"/>
                                          </p:stCondLst>
                                        </p:cTn>
                                        <p:tgtEl>
                                          <p:spTgt spid="514">
                                            <p:txEl>
                                              <p:pRg end="7" st="7"/>
                                            </p:txEl>
                                          </p:spTgt>
                                        </p:tgtEl>
                                        <p:attrNameLst>
                                          <p:attrName>style.visibility</p:attrName>
                                        </p:attrNameLst>
                                      </p:cBhvr>
                                      <p:to>
                                        <p:strVal val="visible"/>
                                      </p:to>
                                    </p:set>
                                    <p:anim calcmode="lin" valueType="num">
                                      <p:cBhvr additive="base">
                                        <p:cTn dur="500"/>
                                        <p:tgtEl>
                                          <p:spTgt spid="514">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2">
                                  <p:stCondLst>
                                    <p:cond delay="250"/>
                                  </p:stCondLst>
                                  <p:childTnLst>
                                    <p:set>
                                      <p:cBhvr>
                                        <p:cTn dur="1" fill="hold">
                                          <p:stCondLst>
                                            <p:cond delay="0"/>
                                          </p:stCondLst>
                                        </p:cTn>
                                        <p:tgtEl>
                                          <p:spTgt spid="514">
                                            <p:txEl>
                                              <p:pRg end="8" st="8"/>
                                            </p:txEl>
                                          </p:spTgt>
                                        </p:tgtEl>
                                        <p:attrNameLst>
                                          <p:attrName>style.visibility</p:attrName>
                                        </p:attrNameLst>
                                      </p:cBhvr>
                                      <p:to>
                                        <p:strVal val="visible"/>
                                      </p:to>
                                    </p:set>
                                    <p:anim calcmode="lin" valueType="num">
                                      <p:cBhvr additive="base">
                                        <p:cTn dur="500"/>
                                        <p:tgtEl>
                                          <p:spTgt spid="514">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2">
                                  <p:stCondLst>
                                    <p:cond delay="500"/>
                                  </p:stCondLst>
                                  <p:childTnLst>
                                    <p:set>
                                      <p:cBhvr>
                                        <p:cTn dur="1" fill="hold">
                                          <p:stCondLst>
                                            <p:cond delay="0"/>
                                          </p:stCondLst>
                                        </p:cTn>
                                        <p:tgtEl>
                                          <p:spTgt spid="515">
                                            <p:txEl>
                                              <p:pRg end="0" st="0"/>
                                            </p:txEl>
                                          </p:spTgt>
                                        </p:tgtEl>
                                        <p:attrNameLst>
                                          <p:attrName>style.visibility</p:attrName>
                                        </p:attrNameLst>
                                      </p:cBhvr>
                                      <p:to>
                                        <p:strVal val="visible"/>
                                      </p:to>
                                    </p:set>
                                    <p:anim calcmode="lin" valueType="num">
                                      <p:cBhvr additive="base">
                                        <p:cTn dur="500"/>
                                        <p:tgtEl>
                                          <p:spTgt spid="51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2">
                                  <p:stCondLst>
                                    <p:cond delay="500"/>
                                  </p:stCondLst>
                                  <p:childTnLst>
                                    <p:set>
                                      <p:cBhvr>
                                        <p:cTn dur="1" fill="hold">
                                          <p:stCondLst>
                                            <p:cond delay="0"/>
                                          </p:stCondLst>
                                        </p:cTn>
                                        <p:tgtEl>
                                          <p:spTgt spid="515">
                                            <p:txEl>
                                              <p:pRg end="1" st="1"/>
                                            </p:txEl>
                                          </p:spTgt>
                                        </p:tgtEl>
                                        <p:attrNameLst>
                                          <p:attrName>style.visibility</p:attrName>
                                        </p:attrNameLst>
                                      </p:cBhvr>
                                      <p:to>
                                        <p:strVal val="visible"/>
                                      </p:to>
                                    </p:set>
                                    <p:anim calcmode="lin" valueType="num">
                                      <p:cBhvr additive="base">
                                        <p:cTn dur="500"/>
                                        <p:tgtEl>
                                          <p:spTgt spid="51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2" presetSubtype="2">
                                  <p:stCondLst>
                                    <p:cond delay="500"/>
                                  </p:stCondLst>
                                  <p:childTnLst>
                                    <p:set>
                                      <p:cBhvr>
                                        <p:cTn dur="1" fill="hold">
                                          <p:stCondLst>
                                            <p:cond delay="0"/>
                                          </p:stCondLst>
                                        </p:cTn>
                                        <p:tgtEl>
                                          <p:spTgt spid="515">
                                            <p:txEl>
                                              <p:pRg end="2" st="2"/>
                                            </p:txEl>
                                          </p:spTgt>
                                        </p:tgtEl>
                                        <p:attrNameLst>
                                          <p:attrName>style.visibility</p:attrName>
                                        </p:attrNameLst>
                                      </p:cBhvr>
                                      <p:to>
                                        <p:strVal val="visible"/>
                                      </p:to>
                                    </p:set>
                                    <p:anim calcmode="lin" valueType="num">
                                      <p:cBhvr additive="base">
                                        <p:cTn dur="500"/>
                                        <p:tgtEl>
                                          <p:spTgt spid="51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000"/>
                            </p:stCondLst>
                            <p:childTnLst>
                              <p:par>
                                <p:cTn fill="hold" nodeType="afterEffect" presetClass="entr" presetID="2" presetSubtype="2">
                                  <p:stCondLst>
                                    <p:cond delay="500"/>
                                  </p:stCondLst>
                                  <p:childTnLst>
                                    <p:set>
                                      <p:cBhvr>
                                        <p:cTn dur="1" fill="hold">
                                          <p:stCondLst>
                                            <p:cond delay="0"/>
                                          </p:stCondLst>
                                        </p:cTn>
                                        <p:tgtEl>
                                          <p:spTgt spid="515">
                                            <p:txEl>
                                              <p:pRg end="3" st="3"/>
                                            </p:txEl>
                                          </p:spTgt>
                                        </p:tgtEl>
                                        <p:attrNameLst>
                                          <p:attrName>style.visibility</p:attrName>
                                        </p:attrNameLst>
                                      </p:cBhvr>
                                      <p:to>
                                        <p:strVal val="visible"/>
                                      </p:to>
                                    </p:set>
                                    <p:anim calcmode="lin" valueType="num">
                                      <p:cBhvr additive="base">
                                        <p:cTn dur="500"/>
                                        <p:tgtEl>
                                          <p:spTgt spid="51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500"/>
                                  </p:stCondLst>
                                  <p:childTnLst>
                                    <p:set>
                                      <p:cBhvr>
                                        <p:cTn dur="1" fill="hold">
                                          <p:stCondLst>
                                            <p:cond delay="0"/>
                                          </p:stCondLst>
                                        </p:cTn>
                                        <p:tgtEl>
                                          <p:spTgt spid="515">
                                            <p:txEl>
                                              <p:pRg end="4" st="4"/>
                                            </p:txEl>
                                          </p:spTgt>
                                        </p:tgtEl>
                                        <p:attrNameLst>
                                          <p:attrName>style.visibility</p:attrName>
                                        </p:attrNameLst>
                                      </p:cBhvr>
                                      <p:to>
                                        <p:strVal val="visible"/>
                                      </p:to>
                                    </p:set>
                                    <p:anim calcmode="lin" valueType="num">
                                      <p:cBhvr additive="base">
                                        <p:cTn dur="500"/>
                                        <p:tgtEl>
                                          <p:spTgt spid="51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2">
                                  <p:stCondLst>
                                    <p:cond delay="500"/>
                                  </p:stCondLst>
                                  <p:childTnLst>
                                    <p:set>
                                      <p:cBhvr>
                                        <p:cTn dur="1" fill="hold">
                                          <p:stCondLst>
                                            <p:cond delay="0"/>
                                          </p:stCondLst>
                                        </p:cTn>
                                        <p:tgtEl>
                                          <p:spTgt spid="515">
                                            <p:txEl>
                                              <p:pRg end="5" st="5"/>
                                            </p:txEl>
                                          </p:spTgt>
                                        </p:tgtEl>
                                        <p:attrNameLst>
                                          <p:attrName>style.visibility</p:attrName>
                                        </p:attrNameLst>
                                      </p:cBhvr>
                                      <p:to>
                                        <p:strVal val="visible"/>
                                      </p:to>
                                    </p:set>
                                    <p:anim calcmode="lin" valueType="num">
                                      <p:cBhvr additive="base">
                                        <p:cTn dur="500"/>
                                        <p:tgtEl>
                                          <p:spTgt spid="51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2">
                                  <p:stCondLst>
                                    <p:cond delay="500"/>
                                  </p:stCondLst>
                                  <p:childTnLst>
                                    <p:set>
                                      <p:cBhvr>
                                        <p:cTn dur="1" fill="hold">
                                          <p:stCondLst>
                                            <p:cond delay="0"/>
                                          </p:stCondLst>
                                        </p:cTn>
                                        <p:tgtEl>
                                          <p:spTgt spid="515">
                                            <p:txEl>
                                              <p:pRg end="6" st="6"/>
                                            </p:txEl>
                                          </p:spTgt>
                                        </p:tgtEl>
                                        <p:attrNameLst>
                                          <p:attrName>style.visibility</p:attrName>
                                        </p:attrNameLst>
                                      </p:cBhvr>
                                      <p:to>
                                        <p:strVal val="visible"/>
                                      </p:to>
                                    </p:set>
                                    <p:anim calcmode="lin" valueType="num">
                                      <p:cBhvr additive="base">
                                        <p:cTn dur="500"/>
                                        <p:tgtEl>
                                          <p:spTgt spid="51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2">
                                  <p:stCondLst>
                                    <p:cond delay="500"/>
                                  </p:stCondLst>
                                  <p:childTnLst>
                                    <p:set>
                                      <p:cBhvr>
                                        <p:cTn dur="1" fill="hold">
                                          <p:stCondLst>
                                            <p:cond delay="0"/>
                                          </p:stCondLst>
                                        </p:cTn>
                                        <p:tgtEl>
                                          <p:spTgt spid="515">
                                            <p:txEl>
                                              <p:pRg end="7" st="7"/>
                                            </p:txEl>
                                          </p:spTgt>
                                        </p:tgtEl>
                                        <p:attrNameLst>
                                          <p:attrName>style.visibility</p:attrName>
                                        </p:attrNameLst>
                                      </p:cBhvr>
                                      <p:to>
                                        <p:strVal val="visible"/>
                                      </p:to>
                                    </p:set>
                                    <p:anim calcmode="lin" valueType="num">
                                      <p:cBhvr additive="base">
                                        <p:cTn dur="500"/>
                                        <p:tgtEl>
                                          <p:spTgt spid="51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500"/>
                                  </p:stCondLst>
                                  <p:childTnLst>
                                    <p:set>
                                      <p:cBhvr>
                                        <p:cTn dur="1" fill="hold">
                                          <p:stCondLst>
                                            <p:cond delay="0"/>
                                          </p:stCondLst>
                                        </p:cTn>
                                        <p:tgtEl>
                                          <p:spTgt spid="515">
                                            <p:txEl>
                                              <p:pRg end="8" st="8"/>
                                            </p:txEl>
                                          </p:spTgt>
                                        </p:tgtEl>
                                        <p:attrNameLst>
                                          <p:attrName>style.visibility</p:attrName>
                                        </p:attrNameLst>
                                      </p:cBhvr>
                                      <p:to>
                                        <p:strVal val="visible"/>
                                      </p:to>
                                    </p:set>
                                    <p:anim calcmode="lin" valueType="num">
                                      <p:cBhvr additive="base">
                                        <p:cTn dur="500"/>
                                        <p:tgtEl>
                                          <p:spTgt spid="515">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p:cSld name="6 Points">
    <p:spTree>
      <p:nvGrpSpPr>
        <p:cNvPr id="516" name="Shape 516"/>
        <p:cNvGrpSpPr/>
        <p:nvPr/>
      </p:nvGrpSpPr>
      <p:grpSpPr>
        <a:xfrm>
          <a:off x="0" y="0"/>
          <a:ext cx="0" cy="0"/>
          <a:chOff x="0" y="0"/>
          <a:chExt cx="0" cy="0"/>
        </a:xfrm>
      </p:grpSpPr>
      <p:sp>
        <p:nvSpPr>
          <p:cNvPr id="517" name="Google Shape;517;p25"/>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18" name="Google Shape;518;p25"/>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19" name="Google Shape;519;p25"/>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520" name="Google Shape;520;p25"/>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21" name="Google Shape;521;p25"/>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22" name="Google Shape;522;p25"/>
          <p:cNvSpPr/>
          <p:nvPr/>
        </p:nvSpPr>
        <p:spPr>
          <a:xfrm>
            <a:off x="4265942" y="1203598"/>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23" name="Google Shape;523;p25"/>
          <p:cNvSpPr/>
          <p:nvPr>
            <p:ph idx="2" type="pic"/>
          </p:nvPr>
        </p:nvSpPr>
        <p:spPr>
          <a:xfrm>
            <a:off x="4428817" y="1356616"/>
            <a:ext cx="315000" cy="315000"/>
          </a:xfrm>
          <a:prstGeom prst="rect">
            <a:avLst/>
          </a:prstGeom>
          <a:noFill/>
          <a:ln>
            <a:noFill/>
          </a:ln>
        </p:spPr>
      </p:sp>
      <p:sp>
        <p:nvSpPr>
          <p:cNvPr id="524" name="Google Shape;524;p25"/>
          <p:cNvSpPr/>
          <p:nvPr/>
        </p:nvSpPr>
        <p:spPr>
          <a:xfrm>
            <a:off x="4265942" y="402991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25" name="Google Shape;525;p25"/>
          <p:cNvSpPr/>
          <p:nvPr>
            <p:ph idx="3" type="pic"/>
          </p:nvPr>
        </p:nvSpPr>
        <p:spPr>
          <a:xfrm>
            <a:off x="4428817" y="4182930"/>
            <a:ext cx="315000" cy="315000"/>
          </a:xfrm>
          <a:prstGeom prst="rect">
            <a:avLst/>
          </a:prstGeom>
          <a:noFill/>
          <a:ln>
            <a:noFill/>
          </a:ln>
        </p:spPr>
      </p:sp>
      <p:cxnSp>
        <p:nvCxnSpPr>
          <p:cNvPr id="526" name="Google Shape;526;p25"/>
          <p:cNvCxnSpPr>
            <a:stCxn id="524" idx="0"/>
            <a:endCxn id="522" idx="4"/>
          </p:cNvCxnSpPr>
          <p:nvPr/>
        </p:nvCxnSpPr>
        <p:spPr>
          <a:xfrm rot="10800000">
            <a:off x="4580942" y="1833612"/>
            <a:ext cx="0" cy="2196300"/>
          </a:xfrm>
          <a:prstGeom prst="straightConnector1">
            <a:avLst/>
          </a:prstGeom>
          <a:noFill/>
          <a:ln cap="flat" cmpd="sng" w="28575">
            <a:solidFill>
              <a:srgbClr val="FFFFFF">
                <a:alpha val="49803"/>
              </a:srgbClr>
            </a:solidFill>
            <a:prstDash val="solid"/>
            <a:round/>
            <a:headEnd len="sm" w="sm" type="none"/>
            <a:tailEnd len="sm" w="sm" type="none"/>
          </a:ln>
        </p:spPr>
      </p:cxnSp>
      <p:sp>
        <p:nvSpPr>
          <p:cNvPr id="527" name="Google Shape;527;p25"/>
          <p:cNvSpPr/>
          <p:nvPr/>
        </p:nvSpPr>
        <p:spPr>
          <a:xfrm>
            <a:off x="3005692" y="194168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28" name="Google Shape;528;p25"/>
          <p:cNvSpPr/>
          <p:nvPr>
            <p:ph idx="4" type="pic"/>
          </p:nvPr>
        </p:nvSpPr>
        <p:spPr>
          <a:xfrm>
            <a:off x="3168567" y="2094698"/>
            <a:ext cx="315000" cy="315000"/>
          </a:xfrm>
          <a:prstGeom prst="rect">
            <a:avLst/>
          </a:prstGeom>
          <a:noFill/>
          <a:ln>
            <a:noFill/>
          </a:ln>
        </p:spPr>
      </p:sp>
      <p:sp>
        <p:nvSpPr>
          <p:cNvPr id="529" name="Google Shape;529;p25"/>
          <p:cNvSpPr/>
          <p:nvPr/>
        </p:nvSpPr>
        <p:spPr>
          <a:xfrm>
            <a:off x="3005692" y="3291830"/>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30" name="Google Shape;530;p25"/>
          <p:cNvSpPr/>
          <p:nvPr>
            <p:ph idx="5" type="pic"/>
          </p:nvPr>
        </p:nvSpPr>
        <p:spPr>
          <a:xfrm>
            <a:off x="3168567" y="3444848"/>
            <a:ext cx="315000" cy="315000"/>
          </a:xfrm>
          <a:prstGeom prst="rect">
            <a:avLst/>
          </a:prstGeom>
          <a:noFill/>
          <a:ln>
            <a:noFill/>
          </a:ln>
        </p:spPr>
      </p:sp>
      <p:sp>
        <p:nvSpPr>
          <p:cNvPr id="531" name="Google Shape;531;p25"/>
          <p:cNvSpPr/>
          <p:nvPr/>
        </p:nvSpPr>
        <p:spPr>
          <a:xfrm>
            <a:off x="5544196" y="194788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32" name="Google Shape;532;p25"/>
          <p:cNvSpPr/>
          <p:nvPr>
            <p:ph idx="6" type="pic"/>
          </p:nvPr>
        </p:nvSpPr>
        <p:spPr>
          <a:xfrm>
            <a:off x="5707071" y="2100900"/>
            <a:ext cx="315000" cy="315000"/>
          </a:xfrm>
          <a:prstGeom prst="rect">
            <a:avLst/>
          </a:prstGeom>
          <a:noFill/>
          <a:ln>
            <a:noFill/>
          </a:ln>
        </p:spPr>
      </p:sp>
      <p:sp>
        <p:nvSpPr>
          <p:cNvPr id="533" name="Google Shape;533;p25"/>
          <p:cNvSpPr/>
          <p:nvPr/>
        </p:nvSpPr>
        <p:spPr>
          <a:xfrm>
            <a:off x="5544196" y="329803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34" name="Google Shape;534;p25"/>
          <p:cNvSpPr/>
          <p:nvPr>
            <p:ph idx="7" type="pic"/>
          </p:nvPr>
        </p:nvSpPr>
        <p:spPr>
          <a:xfrm>
            <a:off x="5707071" y="3451050"/>
            <a:ext cx="315000" cy="315000"/>
          </a:xfrm>
          <a:prstGeom prst="rect">
            <a:avLst/>
          </a:prstGeom>
          <a:noFill/>
          <a:ln>
            <a:noFill/>
          </a:ln>
        </p:spPr>
      </p:sp>
      <p:cxnSp>
        <p:nvCxnSpPr>
          <p:cNvPr id="535" name="Google Shape;535;p25"/>
          <p:cNvCxnSpPr/>
          <p:nvPr/>
        </p:nvCxnSpPr>
        <p:spPr>
          <a:xfrm>
            <a:off x="3635817" y="2391730"/>
            <a:ext cx="1908300" cy="1080000"/>
          </a:xfrm>
          <a:prstGeom prst="straightConnector1">
            <a:avLst/>
          </a:prstGeom>
          <a:noFill/>
          <a:ln cap="flat" cmpd="sng" w="28575">
            <a:solidFill>
              <a:srgbClr val="FFFFFF">
                <a:alpha val="49803"/>
              </a:srgbClr>
            </a:solidFill>
            <a:prstDash val="solid"/>
            <a:round/>
            <a:headEnd len="sm" w="sm" type="none"/>
            <a:tailEnd len="sm" w="sm" type="none"/>
          </a:ln>
        </p:spPr>
      </p:cxnSp>
      <p:cxnSp>
        <p:nvCxnSpPr>
          <p:cNvPr id="536" name="Google Shape;536;p25"/>
          <p:cNvCxnSpPr/>
          <p:nvPr/>
        </p:nvCxnSpPr>
        <p:spPr>
          <a:xfrm flipH="1">
            <a:off x="3635896" y="2391730"/>
            <a:ext cx="1908300" cy="1080000"/>
          </a:xfrm>
          <a:prstGeom prst="straightConnector1">
            <a:avLst/>
          </a:prstGeom>
          <a:noFill/>
          <a:ln cap="flat" cmpd="sng" w="28575">
            <a:solidFill>
              <a:srgbClr val="FFFFFF">
                <a:alpha val="49803"/>
              </a:srgbClr>
            </a:solidFill>
            <a:prstDash val="solid"/>
            <a:round/>
            <a:headEnd len="sm" w="sm" type="none"/>
            <a:tailEnd len="sm" w="sm" type="none"/>
          </a:ln>
        </p:spPr>
      </p:cxnSp>
      <p:sp>
        <p:nvSpPr>
          <p:cNvPr id="537" name="Google Shape;537;p25"/>
          <p:cNvSpPr/>
          <p:nvPr/>
        </p:nvSpPr>
        <p:spPr>
          <a:xfrm>
            <a:off x="3690224" y="2032087"/>
            <a:ext cx="1800000" cy="17997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38" name="Google Shape;538;p25"/>
          <p:cNvSpPr txBox="1"/>
          <p:nvPr>
            <p:ph idx="8" type="body"/>
          </p:nvPr>
        </p:nvSpPr>
        <p:spPr>
          <a:xfrm>
            <a:off x="3761842" y="2644303"/>
            <a:ext cx="1656300" cy="648000"/>
          </a:xfrm>
          <a:prstGeom prst="rect">
            <a:avLst/>
          </a:prstGeom>
          <a:noFill/>
          <a:ln>
            <a:noFill/>
          </a:ln>
        </p:spPr>
        <p:txBody>
          <a:bodyPr anchorCtr="0" anchor="ctr" bIns="40825" lIns="81650" spcFirstLastPara="1" rIns="81650" wrap="square" tIns="40825">
            <a:noAutofit/>
          </a:bodyPr>
          <a:lstStyle>
            <a:lvl1pPr indent="-228600" lvl="0" marL="457200" algn="ctr">
              <a:lnSpc>
                <a:spcPct val="93750"/>
              </a:lnSpc>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39" name="Google Shape;539;p25"/>
          <p:cNvSpPr txBox="1"/>
          <p:nvPr>
            <p:ph idx="9" type="body"/>
          </p:nvPr>
        </p:nvSpPr>
        <p:spPr>
          <a:xfrm>
            <a:off x="5166121" y="1131590"/>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0" name="Google Shape;540;p25"/>
          <p:cNvSpPr txBox="1"/>
          <p:nvPr>
            <p:ph idx="13" type="body"/>
          </p:nvPr>
        </p:nvSpPr>
        <p:spPr>
          <a:xfrm>
            <a:off x="5166121" y="1419622"/>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1" name="Google Shape;541;p25"/>
          <p:cNvSpPr txBox="1"/>
          <p:nvPr>
            <p:ph idx="14" type="body"/>
          </p:nvPr>
        </p:nvSpPr>
        <p:spPr>
          <a:xfrm>
            <a:off x="6426371" y="1884585"/>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2" name="Google Shape;542;p25"/>
          <p:cNvSpPr txBox="1"/>
          <p:nvPr>
            <p:ph idx="15" type="body"/>
          </p:nvPr>
        </p:nvSpPr>
        <p:spPr>
          <a:xfrm>
            <a:off x="6426371" y="2172617"/>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3" name="Google Shape;543;p25"/>
          <p:cNvSpPr txBox="1"/>
          <p:nvPr>
            <p:ph idx="16" type="body"/>
          </p:nvPr>
        </p:nvSpPr>
        <p:spPr>
          <a:xfrm>
            <a:off x="6426371" y="3255826"/>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4" name="Google Shape;544;p25"/>
          <p:cNvSpPr txBox="1"/>
          <p:nvPr>
            <p:ph idx="17" type="body"/>
          </p:nvPr>
        </p:nvSpPr>
        <p:spPr>
          <a:xfrm>
            <a:off x="6426371" y="3543858"/>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5" name="Google Shape;545;p25"/>
          <p:cNvSpPr txBox="1"/>
          <p:nvPr>
            <p:ph idx="18" type="body"/>
          </p:nvPr>
        </p:nvSpPr>
        <p:spPr>
          <a:xfrm>
            <a:off x="323159" y="1884585"/>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6" name="Google Shape;546;p25"/>
          <p:cNvSpPr txBox="1"/>
          <p:nvPr>
            <p:ph idx="19" type="body"/>
          </p:nvPr>
        </p:nvSpPr>
        <p:spPr>
          <a:xfrm>
            <a:off x="323159" y="2172617"/>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7" name="Google Shape;547;p25"/>
          <p:cNvSpPr txBox="1"/>
          <p:nvPr>
            <p:ph idx="20" type="body"/>
          </p:nvPr>
        </p:nvSpPr>
        <p:spPr>
          <a:xfrm>
            <a:off x="323159" y="3033623"/>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8" name="Google Shape;548;p25"/>
          <p:cNvSpPr txBox="1"/>
          <p:nvPr>
            <p:ph idx="21" type="body"/>
          </p:nvPr>
        </p:nvSpPr>
        <p:spPr>
          <a:xfrm>
            <a:off x="323159" y="3321655"/>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49" name="Google Shape;549;p25"/>
          <p:cNvSpPr txBox="1"/>
          <p:nvPr>
            <p:ph idx="22" type="body"/>
          </p:nvPr>
        </p:nvSpPr>
        <p:spPr>
          <a:xfrm>
            <a:off x="1619417" y="4004579"/>
            <a:ext cx="2466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1800"/>
              <a:buNone/>
              <a:defRPr sz="18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50" name="Google Shape;550;p25"/>
          <p:cNvSpPr txBox="1"/>
          <p:nvPr>
            <p:ph idx="23" type="body"/>
          </p:nvPr>
        </p:nvSpPr>
        <p:spPr>
          <a:xfrm>
            <a:off x="1619417" y="4292611"/>
            <a:ext cx="2466600" cy="438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551" name="Google Shape;551;p25"/>
          <p:cNvCxnSpPr>
            <a:stCxn id="522" idx="6"/>
            <a:endCxn id="539" idx="1"/>
          </p:cNvCxnSpPr>
          <p:nvPr/>
        </p:nvCxnSpPr>
        <p:spPr>
          <a:xfrm flipH="1" rot="10800000">
            <a:off x="4895942" y="1293298"/>
            <a:ext cx="270300" cy="225300"/>
          </a:xfrm>
          <a:prstGeom prst="bentConnector3">
            <a:avLst>
              <a:gd fmla="val 50006" name="adj1"/>
            </a:avLst>
          </a:prstGeom>
          <a:noFill/>
          <a:ln cap="flat" cmpd="sng" w="28575">
            <a:solidFill>
              <a:srgbClr val="FFFFFF">
                <a:alpha val="49803"/>
              </a:srgbClr>
            </a:solidFill>
            <a:prstDash val="dot"/>
            <a:round/>
            <a:headEnd len="sm" w="sm" type="none"/>
            <a:tailEnd len="lg" w="lg" type="oval"/>
          </a:ln>
        </p:spPr>
      </p:cxnSp>
      <p:cxnSp>
        <p:nvCxnSpPr>
          <p:cNvPr id="552" name="Google Shape;552;p25"/>
          <p:cNvCxnSpPr>
            <a:stCxn id="531" idx="6"/>
            <a:endCxn id="541" idx="1"/>
          </p:cNvCxnSpPr>
          <p:nvPr/>
        </p:nvCxnSpPr>
        <p:spPr>
          <a:xfrm flipH="1" rot="10800000">
            <a:off x="6174196" y="2046582"/>
            <a:ext cx="252300" cy="216300"/>
          </a:xfrm>
          <a:prstGeom prst="bentConnector3">
            <a:avLst>
              <a:gd fmla="val 50006" name="adj1"/>
            </a:avLst>
          </a:prstGeom>
          <a:noFill/>
          <a:ln cap="flat" cmpd="sng" w="28575">
            <a:solidFill>
              <a:srgbClr val="FFFFFF">
                <a:alpha val="49803"/>
              </a:srgbClr>
            </a:solidFill>
            <a:prstDash val="dot"/>
            <a:round/>
            <a:headEnd len="sm" w="sm" type="none"/>
            <a:tailEnd len="lg" w="lg" type="oval"/>
          </a:ln>
        </p:spPr>
      </p:cxnSp>
      <p:cxnSp>
        <p:nvCxnSpPr>
          <p:cNvPr id="553" name="Google Shape;553;p25"/>
          <p:cNvCxnSpPr>
            <a:stCxn id="527" idx="0"/>
            <a:endCxn id="545" idx="1"/>
          </p:cNvCxnSpPr>
          <p:nvPr/>
        </p:nvCxnSpPr>
        <p:spPr>
          <a:xfrm rot="5400000">
            <a:off x="1769542" y="495230"/>
            <a:ext cx="104700" cy="2997600"/>
          </a:xfrm>
          <a:prstGeom prst="bentConnector4">
            <a:avLst>
              <a:gd fmla="val -163468" name="adj1"/>
              <a:gd fmla="val 103814" name="adj2"/>
            </a:avLst>
          </a:prstGeom>
          <a:noFill/>
          <a:ln cap="flat" cmpd="sng" w="28575">
            <a:solidFill>
              <a:srgbClr val="FFFFFF">
                <a:alpha val="49803"/>
              </a:srgbClr>
            </a:solidFill>
            <a:prstDash val="dot"/>
            <a:round/>
            <a:headEnd len="sm" w="sm" type="none"/>
            <a:tailEnd len="lg" w="lg" type="oval"/>
          </a:ln>
        </p:spPr>
      </p:cxnSp>
      <p:cxnSp>
        <p:nvCxnSpPr>
          <p:cNvPr id="554" name="Google Shape;554;p25"/>
          <p:cNvCxnSpPr>
            <a:stCxn id="533" idx="6"/>
            <a:endCxn id="543" idx="1"/>
          </p:cNvCxnSpPr>
          <p:nvPr/>
        </p:nvCxnSpPr>
        <p:spPr>
          <a:xfrm flipH="1" rot="10800000">
            <a:off x="6174196" y="3417732"/>
            <a:ext cx="252300" cy="195300"/>
          </a:xfrm>
          <a:prstGeom prst="bentConnector3">
            <a:avLst>
              <a:gd fmla="val 50006" name="adj1"/>
            </a:avLst>
          </a:prstGeom>
          <a:noFill/>
          <a:ln cap="flat" cmpd="sng" w="28575">
            <a:solidFill>
              <a:srgbClr val="FFFFFF">
                <a:alpha val="49803"/>
              </a:srgbClr>
            </a:solidFill>
            <a:prstDash val="dot"/>
            <a:round/>
            <a:headEnd len="sm" w="sm" type="none"/>
            <a:tailEnd len="lg" w="lg" type="oval"/>
          </a:ln>
        </p:spPr>
      </p:cxnSp>
      <p:cxnSp>
        <p:nvCxnSpPr>
          <p:cNvPr id="555" name="Google Shape;555;p25"/>
          <p:cNvCxnSpPr>
            <a:stCxn id="529" idx="0"/>
            <a:endCxn id="547" idx="1"/>
          </p:cNvCxnSpPr>
          <p:nvPr/>
        </p:nvCxnSpPr>
        <p:spPr>
          <a:xfrm flipH="1" rot="5400000">
            <a:off x="1773742" y="1744880"/>
            <a:ext cx="96300" cy="2997600"/>
          </a:xfrm>
          <a:prstGeom prst="bentConnector4">
            <a:avLst>
              <a:gd fmla="val 386819" name="adj1"/>
              <a:gd fmla="val 103814" name="adj2"/>
            </a:avLst>
          </a:prstGeom>
          <a:noFill/>
          <a:ln cap="flat" cmpd="sng" w="28575">
            <a:solidFill>
              <a:srgbClr val="FFFFFF">
                <a:alpha val="49803"/>
              </a:srgbClr>
            </a:solidFill>
            <a:prstDash val="dot"/>
            <a:round/>
            <a:headEnd len="sm" w="sm" type="none"/>
            <a:tailEnd len="lg" w="lg" type="oval"/>
          </a:ln>
        </p:spPr>
      </p:cxnSp>
      <p:cxnSp>
        <p:nvCxnSpPr>
          <p:cNvPr id="556" name="Google Shape;556;p25"/>
          <p:cNvCxnSpPr>
            <a:stCxn id="524" idx="1"/>
            <a:endCxn id="549" idx="1"/>
          </p:cNvCxnSpPr>
          <p:nvPr/>
        </p:nvCxnSpPr>
        <p:spPr>
          <a:xfrm rot="5400000">
            <a:off x="2966654" y="2775023"/>
            <a:ext cx="44400" cy="2738700"/>
          </a:xfrm>
          <a:prstGeom prst="bentConnector4">
            <a:avLst>
              <a:gd fmla="val -292468" name="adj1"/>
              <a:gd fmla="val 104175" name="adj2"/>
            </a:avLst>
          </a:prstGeom>
          <a:noFill/>
          <a:ln cap="flat" cmpd="sng" w="28575">
            <a:solidFill>
              <a:srgbClr val="FFFFFF">
                <a:alpha val="49803"/>
              </a:srgbClr>
            </a:solidFill>
            <a:prstDash val="dot"/>
            <a:round/>
            <a:headEnd len="sm" w="sm" type="none"/>
            <a:tailEnd len="lg" w="lg" type="oval"/>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1">
                                            <p:txEl>
                                              <p:pRg end="0" st="0"/>
                                            </p:txEl>
                                          </p:spTgt>
                                        </p:tgtEl>
                                        <p:attrNameLst>
                                          <p:attrName>style.visibility</p:attrName>
                                        </p:attrNameLst>
                                      </p:cBhvr>
                                      <p:to>
                                        <p:strVal val="visible"/>
                                      </p:to>
                                    </p:set>
                                    <p:animEffect filter="fade" transition="in">
                                      <p:cBhvr>
                                        <p:cTn dur="500"/>
                                        <p:tgtEl>
                                          <p:spTgt spid="52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1" st="1"/>
                                            </p:txEl>
                                          </p:spTgt>
                                        </p:tgtEl>
                                        <p:attrNameLst>
                                          <p:attrName>style.visibility</p:attrName>
                                        </p:attrNameLst>
                                      </p:cBhvr>
                                      <p:to>
                                        <p:strVal val="visible"/>
                                      </p:to>
                                    </p:set>
                                    <p:animEffect filter="fade" transition="in">
                                      <p:cBhvr>
                                        <p:cTn dur="500"/>
                                        <p:tgtEl>
                                          <p:spTgt spid="52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2" st="2"/>
                                            </p:txEl>
                                          </p:spTgt>
                                        </p:tgtEl>
                                        <p:attrNameLst>
                                          <p:attrName>style.visibility</p:attrName>
                                        </p:attrNameLst>
                                      </p:cBhvr>
                                      <p:to>
                                        <p:strVal val="visible"/>
                                      </p:to>
                                    </p:set>
                                    <p:animEffect filter="fade" transition="in">
                                      <p:cBhvr>
                                        <p:cTn dur="500"/>
                                        <p:tgtEl>
                                          <p:spTgt spid="52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3" st="3"/>
                                            </p:txEl>
                                          </p:spTgt>
                                        </p:tgtEl>
                                        <p:attrNameLst>
                                          <p:attrName>style.visibility</p:attrName>
                                        </p:attrNameLst>
                                      </p:cBhvr>
                                      <p:to>
                                        <p:strVal val="visible"/>
                                      </p:to>
                                    </p:set>
                                    <p:animEffect filter="fade" transition="in">
                                      <p:cBhvr>
                                        <p:cTn dur="500"/>
                                        <p:tgtEl>
                                          <p:spTgt spid="52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4" st="4"/>
                                            </p:txEl>
                                          </p:spTgt>
                                        </p:tgtEl>
                                        <p:attrNameLst>
                                          <p:attrName>style.visibility</p:attrName>
                                        </p:attrNameLst>
                                      </p:cBhvr>
                                      <p:to>
                                        <p:strVal val="visible"/>
                                      </p:to>
                                    </p:set>
                                    <p:animEffect filter="fade" transition="in">
                                      <p:cBhvr>
                                        <p:cTn dur="500"/>
                                        <p:tgtEl>
                                          <p:spTgt spid="52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5" st="5"/>
                                            </p:txEl>
                                          </p:spTgt>
                                        </p:tgtEl>
                                        <p:attrNameLst>
                                          <p:attrName>style.visibility</p:attrName>
                                        </p:attrNameLst>
                                      </p:cBhvr>
                                      <p:to>
                                        <p:strVal val="visible"/>
                                      </p:to>
                                    </p:set>
                                    <p:animEffect filter="fade" transition="in">
                                      <p:cBhvr>
                                        <p:cTn dur="500"/>
                                        <p:tgtEl>
                                          <p:spTgt spid="52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6" st="6"/>
                                            </p:txEl>
                                          </p:spTgt>
                                        </p:tgtEl>
                                        <p:attrNameLst>
                                          <p:attrName>style.visibility</p:attrName>
                                        </p:attrNameLst>
                                      </p:cBhvr>
                                      <p:to>
                                        <p:strVal val="visible"/>
                                      </p:to>
                                    </p:set>
                                    <p:animEffect filter="fade" transition="in">
                                      <p:cBhvr>
                                        <p:cTn dur="500"/>
                                        <p:tgtEl>
                                          <p:spTgt spid="52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7" st="7"/>
                                            </p:txEl>
                                          </p:spTgt>
                                        </p:tgtEl>
                                        <p:attrNameLst>
                                          <p:attrName>style.visibility</p:attrName>
                                        </p:attrNameLst>
                                      </p:cBhvr>
                                      <p:to>
                                        <p:strVal val="visible"/>
                                      </p:to>
                                    </p:set>
                                    <p:animEffect filter="fade" transition="in">
                                      <p:cBhvr>
                                        <p:cTn dur="500"/>
                                        <p:tgtEl>
                                          <p:spTgt spid="52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21">
                                            <p:txEl>
                                              <p:pRg end="8" st="8"/>
                                            </p:txEl>
                                          </p:spTgt>
                                        </p:tgtEl>
                                        <p:attrNameLst>
                                          <p:attrName>style.visibility</p:attrName>
                                        </p:attrNameLst>
                                      </p:cBhvr>
                                      <p:to>
                                        <p:strVal val="visible"/>
                                      </p:to>
                                    </p:set>
                                    <p:animEffect filter="fade" transition="in">
                                      <p:cBhvr>
                                        <p:cTn dur="500"/>
                                        <p:tgtEl>
                                          <p:spTgt spid="521">
                                            <p:txEl>
                                              <p:pRg end="8" st="8"/>
                                            </p:txEl>
                                          </p:spTgt>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37"/>
                                        </p:tgtEl>
                                        <p:attrNameLst>
                                          <p:attrName>style.visibility</p:attrName>
                                        </p:attrNameLst>
                                      </p:cBhvr>
                                      <p:to>
                                        <p:strVal val="visible"/>
                                      </p:to>
                                    </p:set>
                                    <p:anim calcmode="lin" valueType="num">
                                      <p:cBhvr additive="base">
                                        <p:cTn dur="500"/>
                                        <p:tgtEl>
                                          <p:spTgt spid="537"/>
                                        </p:tgtEl>
                                        <p:attrNameLst>
                                          <p:attrName>ppt_w</p:attrName>
                                        </p:attrNameLst>
                                      </p:cBhvr>
                                      <p:tavLst>
                                        <p:tav fmla="" tm="0">
                                          <p:val>
                                            <p:strVal val="0"/>
                                          </p:val>
                                        </p:tav>
                                        <p:tav fmla="" tm="100000">
                                          <p:val>
                                            <p:strVal val="#ppt_w"/>
                                          </p:val>
                                        </p:tav>
                                      </p:tavLst>
                                    </p:anim>
                                    <p:anim calcmode="lin" valueType="num">
                                      <p:cBhvr additive="base">
                                        <p:cTn dur="500"/>
                                        <p:tgtEl>
                                          <p:spTgt spid="5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0" st="0"/>
                                            </p:txEl>
                                          </p:spTgt>
                                        </p:tgtEl>
                                        <p:attrNameLst>
                                          <p:attrName>style.visibility</p:attrName>
                                        </p:attrNameLst>
                                      </p:cBhvr>
                                      <p:to>
                                        <p:strVal val="visible"/>
                                      </p:to>
                                    </p:set>
                                    <p:anim calcmode="lin" valueType="num">
                                      <p:cBhvr additive="base">
                                        <p:cTn dur="500"/>
                                        <p:tgtEl>
                                          <p:spTgt spid="538">
                                            <p:txEl>
                                              <p:pRg end="0" st="0"/>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0" st="0"/>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1" st="1"/>
                                            </p:txEl>
                                          </p:spTgt>
                                        </p:tgtEl>
                                        <p:attrNameLst>
                                          <p:attrName>style.visibility</p:attrName>
                                        </p:attrNameLst>
                                      </p:cBhvr>
                                      <p:to>
                                        <p:strVal val="visible"/>
                                      </p:to>
                                    </p:set>
                                    <p:anim calcmode="lin" valueType="num">
                                      <p:cBhvr additive="base">
                                        <p:cTn dur="500"/>
                                        <p:tgtEl>
                                          <p:spTgt spid="538">
                                            <p:txEl>
                                              <p:pRg end="1" st="1"/>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1" st="1"/>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2" st="2"/>
                                            </p:txEl>
                                          </p:spTgt>
                                        </p:tgtEl>
                                        <p:attrNameLst>
                                          <p:attrName>style.visibility</p:attrName>
                                        </p:attrNameLst>
                                      </p:cBhvr>
                                      <p:to>
                                        <p:strVal val="visible"/>
                                      </p:to>
                                    </p:set>
                                    <p:anim calcmode="lin" valueType="num">
                                      <p:cBhvr additive="base">
                                        <p:cTn dur="500"/>
                                        <p:tgtEl>
                                          <p:spTgt spid="538">
                                            <p:txEl>
                                              <p:pRg end="2" st="2"/>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2" st="2"/>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3" st="3"/>
                                            </p:txEl>
                                          </p:spTgt>
                                        </p:tgtEl>
                                        <p:attrNameLst>
                                          <p:attrName>style.visibility</p:attrName>
                                        </p:attrNameLst>
                                      </p:cBhvr>
                                      <p:to>
                                        <p:strVal val="visible"/>
                                      </p:to>
                                    </p:set>
                                    <p:anim calcmode="lin" valueType="num">
                                      <p:cBhvr additive="base">
                                        <p:cTn dur="500"/>
                                        <p:tgtEl>
                                          <p:spTgt spid="538">
                                            <p:txEl>
                                              <p:pRg end="3" st="3"/>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3" st="3"/>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4" st="4"/>
                                            </p:txEl>
                                          </p:spTgt>
                                        </p:tgtEl>
                                        <p:attrNameLst>
                                          <p:attrName>style.visibility</p:attrName>
                                        </p:attrNameLst>
                                      </p:cBhvr>
                                      <p:to>
                                        <p:strVal val="visible"/>
                                      </p:to>
                                    </p:set>
                                    <p:anim calcmode="lin" valueType="num">
                                      <p:cBhvr additive="base">
                                        <p:cTn dur="500"/>
                                        <p:tgtEl>
                                          <p:spTgt spid="538">
                                            <p:txEl>
                                              <p:pRg end="4" st="4"/>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4" st="4"/>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5" st="5"/>
                                            </p:txEl>
                                          </p:spTgt>
                                        </p:tgtEl>
                                        <p:attrNameLst>
                                          <p:attrName>style.visibility</p:attrName>
                                        </p:attrNameLst>
                                      </p:cBhvr>
                                      <p:to>
                                        <p:strVal val="visible"/>
                                      </p:to>
                                    </p:set>
                                    <p:anim calcmode="lin" valueType="num">
                                      <p:cBhvr additive="base">
                                        <p:cTn dur="500"/>
                                        <p:tgtEl>
                                          <p:spTgt spid="538">
                                            <p:txEl>
                                              <p:pRg end="5" st="5"/>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5" st="5"/>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6" st="6"/>
                                            </p:txEl>
                                          </p:spTgt>
                                        </p:tgtEl>
                                        <p:attrNameLst>
                                          <p:attrName>style.visibility</p:attrName>
                                        </p:attrNameLst>
                                      </p:cBhvr>
                                      <p:to>
                                        <p:strVal val="visible"/>
                                      </p:to>
                                    </p:set>
                                    <p:anim calcmode="lin" valueType="num">
                                      <p:cBhvr additive="base">
                                        <p:cTn dur="500"/>
                                        <p:tgtEl>
                                          <p:spTgt spid="538">
                                            <p:txEl>
                                              <p:pRg end="6" st="6"/>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6" st="6"/>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7" st="7"/>
                                            </p:txEl>
                                          </p:spTgt>
                                        </p:tgtEl>
                                        <p:attrNameLst>
                                          <p:attrName>style.visibility</p:attrName>
                                        </p:attrNameLst>
                                      </p:cBhvr>
                                      <p:to>
                                        <p:strVal val="visible"/>
                                      </p:to>
                                    </p:set>
                                    <p:anim calcmode="lin" valueType="num">
                                      <p:cBhvr additive="base">
                                        <p:cTn dur="500"/>
                                        <p:tgtEl>
                                          <p:spTgt spid="538">
                                            <p:txEl>
                                              <p:pRg end="7" st="7"/>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7" st="7"/>
                                            </p:txEl>
                                          </p:spTgt>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538">
                                            <p:txEl>
                                              <p:pRg end="8" st="8"/>
                                            </p:txEl>
                                          </p:spTgt>
                                        </p:tgtEl>
                                        <p:attrNameLst>
                                          <p:attrName>style.visibility</p:attrName>
                                        </p:attrNameLst>
                                      </p:cBhvr>
                                      <p:to>
                                        <p:strVal val="visible"/>
                                      </p:to>
                                    </p:set>
                                    <p:anim calcmode="lin" valueType="num">
                                      <p:cBhvr additive="base">
                                        <p:cTn dur="500"/>
                                        <p:tgtEl>
                                          <p:spTgt spid="538">
                                            <p:txEl>
                                              <p:pRg end="8" st="8"/>
                                            </p:txEl>
                                          </p:spTgt>
                                        </p:tgtEl>
                                        <p:attrNameLst>
                                          <p:attrName>ppt_w</p:attrName>
                                        </p:attrNameLst>
                                      </p:cBhvr>
                                      <p:tavLst>
                                        <p:tav fmla="" tm="0">
                                          <p:val>
                                            <p:strVal val="0"/>
                                          </p:val>
                                        </p:tav>
                                        <p:tav fmla="" tm="100000">
                                          <p:val>
                                            <p:strVal val="#ppt_w"/>
                                          </p:val>
                                        </p:tav>
                                      </p:tavLst>
                                    </p:anim>
                                    <p:anim calcmode="lin" valueType="num">
                                      <p:cBhvr additive="base">
                                        <p:cTn dur="500"/>
                                        <p:tgtEl>
                                          <p:spTgt spid="538">
                                            <p:txEl>
                                              <p:pRg end="8" st="8"/>
                                            </p:txEl>
                                          </p:spTgt>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500"/>
                                        <p:tgtEl>
                                          <p:spTgt spid="523"/>
                                        </p:tgtEl>
                                      </p:cBhvr>
                                    </p:animEffect>
                                  </p:childTnLst>
                                </p:cTn>
                              </p:par>
                              <p:par>
                                <p:cTn fill="hold" nodeType="with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300"/>
                                        <p:tgtEl>
                                          <p:spTgt spid="522"/>
                                        </p:tgtEl>
                                      </p:cBhvr>
                                    </p:animEffect>
                                  </p:childTnLst>
                                </p:cTn>
                              </p:par>
                              <p:par>
                                <p:cTn fill="hold" nodeType="with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3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3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3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3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300"/>
                                        <p:tgtEl>
                                          <p:spTgt spid="533"/>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551"/>
                                        </p:tgtEl>
                                        <p:attrNameLst>
                                          <p:attrName>style.visibility</p:attrName>
                                        </p:attrNameLst>
                                      </p:cBhvr>
                                      <p:to>
                                        <p:strVal val="visible"/>
                                      </p:to>
                                    </p:set>
                                    <p:animEffect filter="fade" transition="in">
                                      <p:cBhvr>
                                        <p:cTn dur="500"/>
                                        <p:tgtEl>
                                          <p:spTgt spid="55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39">
                                            <p:txEl>
                                              <p:pRg end="0" st="0"/>
                                            </p:txEl>
                                          </p:spTgt>
                                        </p:tgtEl>
                                        <p:attrNameLst>
                                          <p:attrName>style.visibility</p:attrName>
                                        </p:attrNameLst>
                                      </p:cBhvr>
                                      <p:to>
                                        <p:strVal val="visible"/>
                                      </p:to>
                                    </p:set>
                                    <p:animEffect filter="fade" transition="in">
                                      <p:cBhvr>
                                        <p:cTn dur="500"/>
                                        <p:tgtEl>
                                          <p:spTgt spid="539">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39">
                                            <p:txEl>
                                              <p:pRg end="1" st="1"/>
                                            </p:txEl>
                                          </p:spTgt>
                                        </p:tgtEl>
                                        <p:attrNameLst>
                                          <p:attrName>style.visibility</p:attrName>
                                        </p:attrNameLst>
                                      </p:cBhvr>
                                      <p:to>
                                        <p:strVal val="visible"/>
                                      </p:to>
                                    </p:set>
                                    <p:animEffect filter="fade" transition="in">
                                      <p:cBhvr>
                                        <p:cTn dur="500"/>
                                        <p:tgtEl>
                                          <p:spTgt spid="539">
                                            <p:txEl>
                                              <p:pRg end="1" st="1"/>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39">
                                            <p:txEl>
                                              <p:pRg end="2" st="2"/>
                                            </p:txEl>
                                          </p:spTgt>
                                        </p:tgtEl>
                                        <p:attrNameLst>
                                          <p:attrName>style.visibility</p:attrName>
                                        </p:attrNameLst>
                                      </p:cBhvr>
                                      <p:to>
                                        <p:strVal val="visible"/>
                                      </p:to>
                                    </p:set>
                                    <p:animEffect filter="fade" transition="in">
                                      <p:cBhvr>
                                        <p:cTn dur="500"/>
                                        <p:tgtEl>
                                          <p:spTgt spid="539">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39">
                                            <p:txEl>
                                              <p:pRg end="3" st="3"/>
                                            </p:txEl>
                                          </p:spTgt>
                                        </p:tgtEl>
                                        <p:attrNameLst>
                                          <p:attrName>style.visibility</p:attrName>
                                        </p:attrNameLst>
                                      </p:cBhvr>
                                      <p:to>
                                        <p:strVal val="visible"/>
                                      </p:to>
                                    </p:set>
                                    <p:animEffect filter="fade" transition="in">
                                      <p:cBhvr>
                                        <p:cTn dur="500"/>
                                        <p:tgtEl>
                                          <p:spTgt spid="539">
                                            <p:txEl>
                                              <p:pRg end="3" st="3"/>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39">
                                            <p:txEl>
                                              <p:pRg end="4" st="4"/>
                                            </p:txEl>
                                          </p:spTgt>
                                        </p:tgtEl>
                                        <p:attrNameLst>
                                          <p:attrName>style.visibility</p:attrName>
                                        </p:attrNameLst>
                                      </p:cBhvr>
                                      <p:to>
                                        <p:strVal val="visible"/>
                                      </p:to>
                                    </p:set>
                                    <p:animEffect filter="fade" transition="in">
                                      <p:cBhvr>
                                        <p:cTn dur="500"/>
                                        <p:tgtEl>
                                          <p:spTgt spid="539">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39">
                                            <p:txEl>
                                              <p:pRg end="5" st="5"/>
                                            </p:txEl>
                                          </p:spTgt>
                                        </p:tgtEl>
                                        <p:attrNameLst>
                                          <p:attrName>style.visibility</p:attrName>
                                        </p:attrNameLst>
                                      </p:cBhvr>
                                      <p:to>
                                        <p:strVal val="visible"/>
                                      </p:to>
                                    </p:set>
                                    <p:animEffect filter="fade" transition="in">
                                      <p:cBhvr>
                                        <p:cTn dur="500"/>
                                        <p:tgtEl>
                                          <p:spTgt spid="539">
                                            <p:txEl>
                                              <p:pRg end="5" st="5"/>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539">
                                            <p:txEl>
                                              <p:pRg end="6" st="6"/>
                                            </p:txEl>
                                          </p:spTgt>
                                        </p:tgtEl>
                                        <p:attrNameLst>
                                          <p:attrName>style.visibility</p:attrName>
                                        </p:attrNameLst>
                                      </p:cBhvr>
                                      <p:to>
                                        <p:strVal val="visible"/>
                                      </p:to>
                                    </p:set>
                                    <p:animEffect filter="fade" transition="in">
                                      <p:cBhvr>
                                        <p:cTn dur="500"/>
                                        <p:tgtEl>
                                          <p:spTgt spid="539">
                                            <p:txEl>
                                              <p:pRg end="6" st="6"/>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539">
                                            <p:txEl>
                                              <p:pRg end="7" st="7"/>
                                            </p:txEl>
                                          </p:spTgt>
                                        </p:tgtEl>
                                        <p:attrNameLst>
                                          <p:attrName>style.visibility</p:attrName>
                                        </p:attrNameLst>
                                      </p:cBhvr>
                                      <p:to>
                                        <p:strVal val="visible"/>
                                      </p:to>
                                    </p:set>
                                    <p:animEffect filter="fade" transition="in">
                                      <p:cBhvr>
                                        <p:cTn dur="500"/>
                                        <p:tgtEl>
                                          <p:spTgt spid="539">
                                            <p:txEl>
                                              <p:pRg end="7" st="7"/>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539">
                                            <p:txEl>
                                              <p:pRg end="8" st="8"/>
                                            </p:txEl>
                                          </p:spTgt>
                                        </p:tgtEl>
                                        <p:attrNameLst>
                                          <p:attrName>style.visibility</p:attrName>
                                        </p:attrNameLst>
                                      </p:cBhvr>
                                      <p:to>
                                        <p:strVal val="visible"/>
                                      </p:to>
                                    </p:set>
                                    <p:animEffect filter="fade" transition="in">
                                      <p:cBhvr>
                                        <p:cTn dur="500"/>
                                        <p:tgtEl>
                                          <p:spTgt spid="53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0" st="0"/>
                                            </p:txEl>
                                          </p:spTgt>
                                        </p:tgtEl>
                                        <p:attrNameLst>
                                          <p:attrName>style.visibility</p:attrName>
                                        </p:attrNameLst>
                                      </p:cBhvr>
                                      <p:to>
                                        <p:strVal val="visible"/>
                                      </p:to>
                                    </p:set>
                                    <p:animEffect filter="fade" transition="in">
                                      <p:cBhvr>
                                        <p:cTn dur="500"/>
                                        <p:tgtEl>
                                          <p:spTgt spid="5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1" st="1"/>
                                            </p:txEl>
                                          </p:spTgt>
                                        </p:tgtEl>
                                        <p:attrNameLst>
                                          <p:attrName>style.visibility</p:attrName>
                                        </p:attrNameLst>
                                      </p:cBhvr>
                                      <p:to>
                                        <p:strVal val="visible"/>
                                      </p:to>
                                    </p:set>
                                    <p:animEffect filter="fade" transition="in">
                                      <p:cBhvr>
                                        <p:cTn dur="500"/>
                                        <p:tgtEl>
                                          <p:spTgt spid="54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2" st="2"/>
                                            </p:txEl>
                                          </p:spTgt>
                                        </p:tgtEl>
                                        <p:attrNameLst>
                                          <p:attrName>style.visibility</p:attrName>
                                        </p:attrNameLst>
                                      </p:cBhvr>
                                      <p:to>
                                        <p:strVal val="visible"/>
                                      </p:to>
                                    </p:set>
                                    <p:animEffect filter="fade" transition="in">
                                      <p:cBhvr>
                                        <p:cTn dur="500"/>
                                        <p:tgtEl>
                                          <p:spTgt spid="54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3" st="3"/>
                                            </p:txEl>
                                          </p:spTgt>
                                        </p:tgtEl>
                                        <p:attrNameLst>
                                          <p:attrName>style.visibility</p:attrName>
                                        </p:attrNameLst>
                                      </p:cBhvr>
                                      <p:to>
                                        <p:strVal val="visible"/>
                                      </p:to>
                                    </p:set>
                                    <p:animEffect filter="fade" transition="in">
                                      <p:cBhvr>
                                        <p:cTn dur="500"/>
                                        <p:tgtEl>
                                          <p:spTgt spid="54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4" st="4"/>
                                            </p:txEl>
                                          </p:spTgt>
                                        </p:tgtEl>
                                        <p:attrNameLst>
                                          <p:attrName>style.visibility</p:attrName>
                                        </p:attrNameLst>
                                      </p:cBhvr>
                                      <p:to>
                                        <p:strVal val="visible"/>
                                      </p:to>
                                    </p:set>
                                    <p:animEffect filter="fade" transition="in">
                                      <p:cBhvr>
                                        <p:cTn dur="500"/>
                                        <p:tgtEl>
                                          <p:spTgt spid="54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5" st="5"/>
                                            </p:txEl>
                                          </p:spTgt>
                                        </p:tgtEl>
                                        <p:attrNameLst>
                                          <p:attrName>style.visibility</p:attrName>
                                        </p:attrNameLst>
                                      </p:cBhvr>
                                      <p:to>
                                        <p:strVal val="visible"/>
                                      </p:to>
                                    </p:set>
                                    <p:animEffect filter="fade" transition="in">
                                      <p:cBhvr>
                                        <p:cTn dur="500"/>
                                        <p:tgtEl>
                                          <p:spTgt spid="54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6" st="6"/>
                                            </p:txEl>
                                          </p:spTgt>
                                        </p:tgtEl>
                                        <p:attrNameLst>
                                          <p:attrName>style.visibility</p:attrName>
                                        </p:attrNameLst>
                                      </p:cBhvr>
                                      <p:to>
                                        <p:strVal val="visible"/>
                                      </p:to>
                                    </p:set>
                                    <p:animEffect filter="fade" transition="in">
                                      <p:cBhvr>
                                        <p:cTn dur="500"/>
                                        <p:tgtEl>
                                          <p:spTgt spid="54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7" st="7"/>
                                            </p:txEl>
                                          </p:spTgt>
                                        </p:tgtEl>
                                        <p:attrNameLst>
                                          <p:attrName>style.visibility</p:attrName>
                                        </p:attrNameLst>
                                      </p:cBhvr>
                                      <p:to>
                                        <p:strVal val="visible"/>
                                      </p:to>
                                    </p:set>
                                    <p:animEffect filter="fade" transition="in">
                                      <p:cBhvr>
                                        <p:cTn dur="500"/>
                                        <p:tgtEl>
                                          <p:spTgt spid="54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0">
                                            <p:txEl>
                                              <p:pRg end="8" st="8"/>
                                            </p:txEl>
                                          </p:spTgt>
                                        </p:tgtEl>
                                        <p:attrNameLst>
                                          <p:attrName>style.visibility</p:attrName>
                                        </p:attrNameLst>
                                      </p:cBhvr>
                                      <p:to>
                                        <p:strVal val="visible"/>
                                      </p:to>
                                    </p:set>
                                    <p:animEffect filter="fade" transition="in">
                                      <p:cBhvr>
                                        <p:cTn dur="500"/>
                                        <p:tgtEl>
                                          <p:spTgt spid="540">
                                            <p:txEl>
                                              <p:pRg end="8" st="8"/>
                                            </p:txEl>
                                          </p:spTgt>
                                        </p:tgtEl>
                                      </p:cBhvr>
                                    </p:animEffect>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541">
                                            <p:txEl>
                                              <p:pRg end="0" st="0"/>
                                            </p:txEl>
                                          </p:spTgt>
                                        </p:tgtEl>
                                        <p:attrNameLst>
                                          <p:attrName>style.visibility</p:attrName>
                                        </p:attrNameLst>
                                      </p:cBhvr>
                                      <p:to>
                                        <p:strVal val="visible"/>
                                      </p:to>
                                    </p:set>
                                    <p:animEffect filter="fade" transition="in">
                                      <p:cBhvr>
                                        <p:cTn dur="500"/>
                                        <p:tgtEl>
                                          <p:spTgt spid="541">
                                            <p:txEl>
                                              <p:pRg end="0" st="0"/>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541">
                                            <p:txEl>
                                              <p:pRg end="1" st="1"/>
                                            </p:txEl>
                                          </p:spTgt>
                                        </p:tgtEl>
                                        <p:attrNameLst>
                                          <p:attrName>style.visibility</p:attrName>
                                        </p:attrNameLst>
                                      </p:cBhvr>
                                      <p:to>
                                        <p:strVal val="visible"/>
                                      </p:to>
                                    </p:set>
                                    <p:animEffect filter="fade" transition="in">
                                      <p:cBhvr>
                                        <p:cTn dur="500"/>
                                        <p:tgtEl>
                                          <p:spTgt spid="541">
                                            <p:txEl>
                                              <p:pRg end="1" st="1"/>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541">
                                            <p:txEl>
                                              <p:pRg end="2" st="2"/>
                                            </p:txEl>
                                          </p:spTgt>
                                        </p:tgtEl>
                                        <p:attrNameLst>
                                          <p:attrName>style.visibility</p:attrName>
                                        </p:attrNameLst>
                                      </p:cBhvr>
                                      <p:to>
                                        <p:strVal val="visible"/>
                                      </p:to>
                                    </p:set>
                                    <p:animEffect filter="fade" transition="in">
                                      <p:cBhvr>
                                        <p:cTn dur="500"/>
                                        <p:tgtEl>
                                          <p:spTgt spid="541">
                                            <p:txEl>
                                              <p:pRg end="2" st="2"/>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541">
                                            <p:txEl>
                                              <p:pRg end="3" st="3"/>
                                            </p:txEl>
                                          </p:spTgt>
                                        </p:tgtEl>
                                        <p:attrNameLst>
                                          <p:attrName>style.visibility</p:attrName>
                                        </p:attrNameLst>
                                      </p:cBhvr>
                                      <p:to>
                                        <p:strVal val="visible"/>
                                      </p:to>
                                    </p:set>
                                    <p:animEffect filter="fade" transition="in">
                                      <p:cBhvr>
                                        <p:cTn dur="500"/>
                                        <p:tgtEl>
                                          <p:spTgt spid="541">
                                            <p:txEl>
                                              <p:pRg end="3" st="3"/>
                                            </p:txEl>
                                          </p:spTgt>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541">
                                            <p:txEl>
                                              <p:pRg end="4" st="4"/>
                                            </p:txEl>
                                          </p:spTgt>
                                        </p:tgtEl>
                                        <p:attrNameLst>
                                          <p:attrName>style.visibility</p:attrName>
                                        </p:attrNameLst>
                                      </p:cBhvr>
                                      <p:to>
                                        <p:strVal val="visible"/>
                                      </p:to>
                                    </p:set>
                                    <p:animEffect filter="fade" transition="in">
                                      <p:cBhvr>
                                        <p:cTn dur="500"/>
                                        <p:tgtEl>
                                          <p:spTgt spid="541">
                                            <p:txEl>
                                              <p:pRg end="4" st="4"/>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541">
                                            <p:txEl>
                                              <p:pRg end="5" st="5"/>
                                            </p:txEl>
                                          </p:spTgt>
                                        </p:tgtEl>
                                        <p:attrNameLst>
                                          <p:attrName>style.visibility</p:attrName>
                                        </p:attrNameLst>
                                      </p:cBhvr>
                                      <p:to>
                                        <p:strVal val="visible"/>
                                      </p:to>
                                    </p:set>
                                    <p:animEffect filter="fade" transition="in">
                                      <p:cBhvr>
                                        <p:cTn dur="500"/>
                                        <p:tgtEl>
                                          <p:spTgt spid="541">
                                            <p:txEl>
                                              <p:pRg end="5" st="5"/>
                                            </p:txEl>
                                          </p:spTgt>
                                        </p:tgtEl>
                                      </p:cBhvr>
                                    </p:animEffect>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541">
                                            <p:txEl>
                                              <p:pRg end="6" st="6"/>
                                            </p:txEl>
                                          </p:spTgt>
                                        </p:tgtEl>
                                        <p:attrNameLst>
                                          <p:attrName>style.visibility</p:attrName>
                                        </p:attrNameLst>
                                      </p:cBhvr>
                                      <p:to>
                                        <p:strVal val="visible"/>
                                      </p:to>
                                    </p:set>
                                    <p:animEffect filter="fade" transition="in">
                                      <p:cBhvr>
                                        <p:cTn dur="500"/>
                                        <p:tgtEl>
                                          <p:spTgt spid="541">
                                            <p:txEl>
                                              <p:pRg end="6" st="6"/>
                                            </p:txEl>
                                          </p:spTgt>
                                        </p:tgtEl>
                                      </p:cBhvr>
                                    </p:animEffect>
                                  </p:childTnLst>
                                </p:cTn>
                              </p:par>
                            </p:childTnLst>
                          </p:cTn>
                        </p:par>
                        <p:par>
                          <p:cTn fill="hold">
                            <p:stCondLst>
                              <p:cond delay="11000"/>
                            </p:stCondLst>
                            <p:childTnLst>
                              <p:par>
                                <p:cTn fill="hold" nodeType="afterEffect" presetClass="entr" presetID="10" presetSubtype="0">
                                  <p:stCondLst>
                                    <p:cond delay="0"/>
                                  </p:stCondLst>
                                  <p:childTnLst>
                                    <p:set>
                                      <p:cBhvr>
                                        <p:cTn dur="1" fill="hold">
                                          <p:stCondLst>
                                            <p:cond delay="0"/>
                                          </p:stCondLst>
                                        </p:cTn>
                                        <p:tgtEl>
                                          <p:spTgt spid="541">
                                            <p:txEl>
                                              <p:pRg end="7" st="7"/>
                                            </p:txEl>
                                          </p:spTgt>
                                        </p:tgtEl>
                                        <p:attrNameLst>
                                          <p:attrName>style.visibility</p:attrName>
                                        </p:attrNameLst>
                                      </p:cBhvr>
                                      <p:to>
                                        <p:strVal val="visible"/>
                                      </p:to>
                                    </p:set>
                                    <p:animEffect filter="fade" transition="in">
                                      <p:cBhvr>
                                        <p:cTn dur="500"/>
                                        <p:tgtEl>
                                          <p:spTgt spid="541">
                                            <p:txEl>
                                              <p:pRg end="7" st="7"/>
                                            </p:txEl>
                                          </p:spTgt>
                                        </p:tgtEl>
                                      </p:cBhvr>
                                    </p:animEffect>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541">
                                            <p:txEl>
                                              <p:pRg end="8" st="8"/>
                                            </p:txEl>
                                          </p:spTgt>
                                        </p:tgtEl>
                                        <p:attrNameLst>
                                          <p:attrName>style.visibility</p:attrName>
                                        </p:attrNameLst>
                                      </p:cBhvr>
                                      <p:to>
                                        <p:strVal val="visible"/>
                                      </p:to>
                                    </p:set>
                                    <p:animEffect filter="fade" transition="in">
                                      <p:cBhvr>
                                        <p:cTn dur="500"/>
                                        <p:tgtEl>
                                          <p:spTgt spid="541">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0" st="0"/>
                                            </p:txEl>
                                          </p:spTgt>
                                        </p:tgtEl>
                                        <p:attrNameLst>
                                          <p:attrName>style.visibility</p:attrName>
                                        </p:attrNameLst>
                                      </p:cBhvr>
                                      <p:to>
                                        <p:strVal val="visible"/>
                                      </p:to>
                                    </p:set>
                                    <p:animEffect filter="fade" transition="in">
                                      <p:cBhvr>
                                        <p:cTn dur="500"/>
                                        <p:tgtEl>
                                          <p:spTgt spid="54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1" st="1"/>
                                            </p:txEl>
                                          </p:spTgt>
                                        </p:tgtEl>
                                        <p:attrNameLst>
                                          <p:attrName>style.visibility</p:attrName>
                                        </p:attrNameLst>
                                      </p:cBhvr>
                                      <p:to>
                                        <p:strVal val="visible"/>
                                      </p:to>
                                    </p:set>
                                    <p:animEffect filter="fade" transition="in">
                                      <p:cBhvr>
                                        <p:cTn dur="500"/>
                                        <p:tgtEl>
                                          <p:spTgt spid="54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2" st="2"/>
                                            </p:txEl>
                                          </p:spTgt>
                                        </p:tgtEl>
                                        <p:attrNameLst>
                                          <p:attrName>style.visibility</p:attrName>
                                        </p:attrNameLst>
                                      </p:cBhvr>
                                      <p:to>
                                        <p:strVal val="visible"/>
                                      </p:to>
                                    </p:set>
                                    <p:animEffect filter="fade" transition="in">
                                      <p:cBhvr>
                                        <p:cTn dur="500"/>
                                        <p:tgtEl>
                                          <p:spTgt spid="54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3" st="3"/>
                                            </p:txEl>
                                          </p:spTgt>
                                        </p:tgtEl>
                                        <p:attrNameLst>
                                          <p:attrName>style.visibility</p:attrName>
                                        </p:attrNameLst>
                                      </p:cBhvr>
                                      <p:to>
                                        <p:strVal val="visible"/>
                                      </p:to>
                                    </p:set>
                                    <p:animEffect filter="fade" transition="in">
                                      <p:cBhvr>
                                        <p:cTn dur="500"/>
                                        <p:tgtEl>
                                          <p:spTgt spid="54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4" st="4"/>
                                            </p:txEl>
                                          </p:spTgt>
                                        </p:tgtEl>
                                        <p:attrNameLst>
                                          <p:attrName>style.visibility</p:attrName>
                                        </p:attrNameLst>
                                      </p:cBhvr>
                                      <p:to>
                                        <p:strVal val="visible"/>
                                      </p:to>
                                    </p:set>
                                    <p:animEffect filter="fade" transition="in">
                                      <p:cBhvr>
                                        <p:cTn dur="500"/>
                                        <p:tgtEl>
                                          <p:spTgt spid="54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5" st="5"/>
                                            </p:txEl>
                                          </p:spTgt>
                                        </p:tgtEl>
                                        <p:attrNameLst>
                                          <p:attrName>style.visibility</p:attrName>
                                        </p:attrNameLst>
                                      </p:cBhvr>
                                      <p:to>
                                        <p:strVal val="visible"/>
                                      </p:to>
                                    </p:set>
                                    <p:animEffect filter="fade" transition="in">
                                      <p:cBhvr>
                                        <p:cTn dur="500"/>
                                        <p:tgtEl>
                                          <p:spTgt spid="54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6" st="6"/>
                                            </p:txEl>
                                          </p:spTgt>
                                        </p:tgtEl>
                                        <p:attrNameLst>
                                          <p:attrName>style.visibility</p:attrName>
                                        </p:attrNameLst>
                                      </p:cBhvr>
                                      <p:to>
                                        <p:strVal val="visible"/>
                                      </p:to>
                                    </p:set>
                                    <p:animEffect filter="fade" transition="in">
                                      <p:cBhvr>
                                        <p:cTn dur="500"/>
                                        <p:tgtEl>
                                          <p:spTgt spid="54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7" st="7"/>
                                            </p:txEl>
                                          </p:spTgt>
                                        </p:tgtEl>
                                        <p:attrNameLst>
                                          <p:attrName>style.visibility</p:attrName>
                                        </p:attrNameLst>
                                      </p:cBhvr>
                                      <p:to>
                                        <p:strVal val="visible"/>
                                      </p:to>
                                    </p:set>
                                    <p:animEffect filter="fade" transition="in">
                                      <p:cBhvr>
                                        <p:cTn dur="500"/>
                                        <p:tgtEl>
                                          <p:spTgt spid="54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2">
                                            <p:txEl>
                                              <p:pRg end="8" st="8"/>
                                            </p:txEl>
                                          </p:spTgt>
                                        </p:tgtEl>
                                        <p:attrNameLst>
                                          <p:attrName>style.visibility</p:attrName>
                                        </p:attrNameLst>
                                      </p:cBhvr>
                                      <p:to>
                                        <p:strVal val="visible"/>
                                      </p:to>
                                    </p:set>
                                    <p:animEffect filter="fade" transition="in">
                                      <p:cBhvr>
                                        <p:cTn dur="500"/>
                                        <p:tgtEl>
                                          <p:spTgt spid="542">
                                            <p:txEl>
                                              <p:pRg end="8" st="8"/>
                                            </p:txEl>
                                          </p:spTgt>
                                        </p:tgtEl>
                                      </p:cBhvr>
                                    </p:animEffect>
                                  </p:childTnLst>
                                </p:cTn>
                              </p:par>
                            </p:childTnLst>
                          </p:cTn>
                        </p:par>
                        <p:par>
                          <p:cTn fill="hold">
                            <p:stCondLst>
                              <p:cond delay="12000"/>
                            </p:stCondLst>
                            <p:childTnLst>
                              <p:par>
                                <p:cTn fill="hold" nodeType="afterEffect" presetClass="entr" presetID="10" presetSubtype="0">
                                  <p:stCondLst>
                                    <p:cond delay="250"/>
                                  </p:stCondLst>
                                  <p:childTnLst>
                                    <p:set>
                                      <p:cBhvr>
                                        <p:cTn dur="1" fill="hold">
                                          <p:stCondLst>
                                            <p:cond delay="0"/>
                                          </p:stCondLst>
                                        </p:cTn>
                                        <p:tgtEl>
                                          <p:spTgt spid="554"/>
                                        </p:tgtEl>
                                        <p:attrNameLst>
                                          <p:attrName>style.visibility</p:attrName>
                                        </p:attrNameLst>
                                      </p:cBhvr>
                                      <p:to>
                                        <p:strVal val="visible"/>
                                      </p:to>
                                    </p:set>
                                    <p:animEffect filter="fade" transition="in">
                                      <p:cBhvr>
                                        <p:cTn dur="500"/>
                                        <p:tgtEl>
                                          <p:spTgt spid="554"/>
                                        </p:tgtEl>
                                      </p:cBhvr>
                                    </p:animEffect>
                                  </p:childTnLst>
                                </p:cTn>
                              </p:par>
                            </p:childTnLst>
                          </p:cTn>
                        </p:par>
                        <p:par>
                          <p:cTn fill="hold">
                            <p:stCondLst>
                              <p:cond delay="12500"/>
                            </p:stCondLst>
                            <p:childTnLst>
                              <p:par>
                                <p:cTn fill="hold" nodeType="afterEffect" presetClass="entr" presetID="10" presetSubtype="0">
                                  <p:stCondLst>
                                    <p:cond delay="0"/>
                                  </p:stCondLst>
                                  <p:childTnLst>
                                    <p:set>
                                      <p:cBhvr>
                                        <p:cTn dur="1" fill="hold">
                                          <p:stCondLst>
                                            <p:cond delay="0"/>
                                          </p:stCondLst>
                                        </p:cTn>
                                        <p:tgtEl>
                                          <p:spTgt spid="543">
                                            <p:txEl>
                                              <p:pRg end="0" st="0"/>
                                            </p:txEl>
                                          </p:spTgt>
                                        </p:tgtEl>
                                        <p:attrNameLst>
                                          <p:attrName>style.visibility</p:attrName>
                                        </p:attrNameLst>
                                      </p:cBhvr>
                                      <p:to>
                                        <p:strVal val="visible"/>
                                      </p:to>
                                    </p:set>
                                    <p:animEffect filter="fade" transition="in">
                                      <p:cBhvr>
                                        <p:cTn dur="500"/>
                                        <p:tgtEl>
                                          <p:spTgt spid="543">
                                            <p:txEl>
                                              <p:pRg end="0" st="0"/>
                                            </p:txEl>
                                          </p:spTgt>
                                        </p:tgtEl>
                                      </p:cBhvr>
                                    </p:animEffect>
                                  </p:childTnLst>
                                </p:cTn>
                              </p:par>
                            </p:childTnLst>
                          </p:cTn>
                        </p:par>
                        <p:par>
                          <p:cTn fill="hold">
                            <p:stCondLst>
                              <p:cond delay="13000"/>
                            </p:stCondLst>
                            <p:childTnLst>
                              <p:par>
                                <p:cTn fill="hold" nodeType="afterEffect" presetClass="entr" presetID="10" presetSubtype="0">
                                  <p:stCondLst>
                                    <p:cond delay="0"/>
                                  </p:stCondLst>
                                  <p:childTnLst>
                                    <p:set>
                                      <p:cBhvr>
                                        <p:cTn dur="1" fill="hold">
                                          <p:stCondLst>
                                            <p:cond delay="0"/>
                                          </p:stCondLst>
                                        </p:cTn>
                                        <p:tgtEl>
                                          <p:spTgt spid="543">
                                            <p:txEl>
                                              <p:pRg end="1" st="1"/>
                                            </p:txEl>
                                          </p:spTgt>
                                        </p:tgtEl>
                                        <p:attrNameLst>
                                          <p:attrName>style.visibility</p:attrName>
                                        </p:attrNameLst>
                                      </p:cBhvr>
                                      <p:to>
                                        <p:strVal val="visible"/>
                                      </p:to>
                                    </p:set>
                                    <p:animEffect filter="fade" transition="in">
                                      <p:cBhvr>
                                        <p:cTn dur="500"/>
                                        <p:tgtEl>
                                          <p:spTgt spid="543">
                                            <p:txEl>
                                              <p:pRg end="1" st="1"/>
                                            </p:txEl>
                                          </p:spTgt>
                                        </p:tgtEl>
                                      </p:cBhvr>
                                    </p:animEffect>
                                  </p:childTnLst>
                                </p:cTn>
                              </p:par>
                            </p:childTnLst>
                          </p:cTn>
                        </p:par>
                        <p:par>
                          <p:cTn fill="hold">
                            <p:stCondLst>
                              <p:cond delay="13500"/>
                            </p:stCondLst>
                            <p:childTnLst>
                              <p:par>
                                <p:cTn fill="hold" nodeType="afterEffect" presetClass="entr" presetID="10" presetSubtype="0">
                                  <p:stCondLst>
                                    <p:cond delay="0"/>
                                  </p:stCondLst>
                                  <p:childTnLst>
                                    <p:set>
                                      <p:cBhvr>
                                        <p:cTn dur="1" fill="hold">
                                          <p:stCondLst>
                                            <p:cond delay="0"/>
                                          </p:stCondLst>
                                        </p:cTn>
                                        <p:tgtEl>
                                          <p:spTgt spid="543">
                                            <p:txEl>
                                              <p:pRg end="2" st="2"/>
                                            </p:txEl>
                                          </p:spTgt>
                                        </p:tgtEl>
                                        <p:attrNameLst>
                                          <p:attrName>style.visibility</p:attrName>
                                        </p:attrNameLst>
                                      </p:cBhvr>
                                      <p:to>
                                        <p:strVal val="visible"/>
                                      </p:to>
                                    </p:set>
                                    <p:animEffect filter="fade" transition="in">
                                      <p:cBhvr>
                                        <p:cTn dur="500"/>
                                        <p:tgtEl>
                                          <p:spTgt spid="543">
                                            <p:txEl>
                                              <p:pRg end="2" st="2"/>
                                            </p:txEl>
                                          </p:spTgt>
                                        </p:tgtEl>
                                      </p:cBhvr>
                                    </p:animEffect>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543">
                                            <p:txEl>
                                              <p:pRg end="3" st="3"/>
                                            </p:txEl>
                                          </p:spTgt>
                                        </p:tgtEl>
                                        <p:attrNameLst>
                                          <p:attrName>style.visibility</p:attrName>
                                        </p:attrNameLst>
                                      </p:cBhvr>
                                      <p:to>
                                        <p:strVal val="visible"/>
                                      </p:to>
                                    </p:set>
                                    <p:animEffect filter="fade" transition="in">
                                      <p:cBhvr>
                                        <p:cTn dur="500"/>
                                        <p:tgtEl>
                                          <p:spTgt spid="543">
                                            <p:txEl>
                                              <p:pRg end="3" st="3"/>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543">
                                            <p:txEl>
                                              <p:pRg end="4" st="4"/>
                                            </p:txEl>
                                          </p:spTgt>
                                        </p:tgtEl>
                                        <p:attrNameLst>
                                          <p:attrName>style.visibility</p:attrName>
                                        </p:attrNameLst>
                                      </p:cBhvr>
                                      <p:to>
                                        <p:strVal val="visible"/>
                                      </p:to>
                                    </p:set>
                                    <p:animEffect filter="fade" transition="in">
                                      <p:cBhvr>
                                        <p:cTn dur="500"/>
                                        <p:tgtEl>
                                          <p:spTgt spid="543">
                                            <p:txEl>
                                              <p:pRg end="4" st="4"/>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543">
                                            <p:txEl>
                                              <p:pRg end="5" st="5"/>
                                            </p:txEl>
                                          </p:spTgt>
                                        </p:tgtEl>
                                        <p:attrNameLst>
                                          <p:attrName>style.visibility</p:attrName>
                                        </p:attrNameLst>
                                      </p:cBhvr>
                                      <p:to>
                                        <p:strVal val="visible"/>
                                      </p:to>
                                    </p:set>
                                    <p:animEffect filter="fade" transition="in">
                                      <p:cBhvr>
                                        <p:cTn dur="500"/>
                                        <p:tgtEl>
                                          <p:spTgt spid="543">
                                            <p:txEl>
                                              <p:pRg end="5" st="5"/>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543">
                                            <p:txEl>
                                              <p:pRg end="6" st="6"/>
                                            </p:txEl>
                                          </p:spTgt>
                                        </p:tgtEl>
                                        <p:attrNameLst>
                                          <p:attrName>style.visibility</p:attrName>
                                        </p:attrNameLst>
                                      </p:cBhvr>
                                      <p:to>
                                        <p:strVal val="visible"/>
                                      </p:to>
                                    </p:set>
                                    <p:animEffect filter="fade" transition="in">
                                      <p:cBhvr>
                                        <p:cTn dur="500"/>
                                        <p:tgtEl>
                                          <p:spTgt spid="543">
                                            <p:txEl>
                                              <p:pRg end="6" st="6"/>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543">
                                            <p:txEl>
                                              <p:pRg end="7" st="7"/>
                                            </p:txEl>
                                          </p:spTgt>
                                        </p:tgtEl>
                                        <p:attrNameLst>
                                          <p:attrName>style.visibility</p:attrName>
                                        </p:attrNameLst>
                                      </p:cBhvr>
                                      <p:to>
                                        <p:strVal val="visible"/>
                                      </p:to>
                                    </p:set>
                                    <p:animEffect filter="fade" transition="in">
                                      <p:cBhvr>
                                        <p:cTn dur="500"/>
                                        <p:tgtEl>
                                          <p:spTgt spid="543">
                                            <p:txEl>
                                              <p:pRg end="7" st="7"/>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543">
                                            <p:txEl>
                                              <p:pRg end="8" st="8"/>
                                            </p:txEl>
                                          </p:spTgt>
                                        </p:tgtEl>
                                        <p:attrNameLst>
                                          <p:attrName>style.visibility</p:attrName>
                                        </p:attrNameLst>
                                      </p:cBhvr>
                                      <p:to>
                                        <p:strVal val="visible"/>
                                      </p:to>
                                    </p:set>
                                    <p:animEffect filter="fade" transition="in">
                                      <p:cBhvr>
                                        <p:cTn dur="500"/>
                                        <p:tgtEl>
                                          <p:spTgt spid="54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0" st="0"/>
                                            </p:txEl>
                                          </p:spTgt>
                                        </p:tgtEl>
                                        <p:attrNameLst>
                                          <p:attrName>style.visibility</p:attrName>
                                        </p:attrNameLst>
                                      </p:cBhvr>
                                      <p:to>
                                        <p:strVal val="visible"/>
                                      </p:to>
                                    </p:set>
                                    <p:animEffect filter="fade" transition="in">
                                      <p:cBhvr>
                                        <p:cTn dur="500"/>
                                        <p:tgtEl>
                                          <p:spTgt spid="54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1" st="1"/>
                                            </p:txEl>
                                          </p:spTgt>
                                        </p:tgtEl>
                                        <p:attrNameLst>
                                          <p:attrName>style.visibility</p:attrName>
                                        </p:attrNameLst>
                                      </p:cBhvr>
                                      <p:to>
                                        <p:strVal val="visible"/>
                                      </p:to>
                                    </p:set>
                                    <p:animEffect filter="fade" transition="in">
                                      <p:cBhvr>
                                        <p:cTn dur="500"/>
                                        <p:tgtEl>
                                          <p:spTgt spid="54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2" st="2"/>
                                            </p:txEl>
                                          </p:spTgt>
                                        </p:tgtEl>
                                        <p:attrNameLst>
                                          <p:attrName>style.visibility</p:attrName>
                                        </p:attrNameLst>
                                      </p:cBhvr>
                                      <p:to>
                                        <p:strVal val="visible"/>
                                      </p:to>
                                    </p:set>
                                    <p:animEffect filter="fade" transition="in">
                                      <p:cBhvr>
                                        <p:cTn dur="500"/>
                                        <p:tgtEl>
                                          <p:spTgt spid="54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3" st="3"/>
                                            </p:txEl>
                                          </p:spTgt>
                                        </p:tgtEl>
                                        <p:attrNameLst>
                                          <p:attrName>style.visibility</p:attrName>
                                        </p:attrNameLst>
                                      </p:cBhvr>
                                      <p:to>
                                        <p:strVal val="visible"/>
                                      </p:to>
                                    </p:set>
                                    <p:animEffect filter="fade" transition="in">
                                      <p:cBhvr>
                                        <p:cTn dur="500"/>
                                        <p:tgtEl>
                                          <p:spTgt spid="54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4" st="4"/>
                                            </p:txEl>
                                          </p:spTgt>
                                        </p:tgtEl>
                                        <p:attrNameLst>
                                          <p:attrName>style.visibility</p:attrName>
                                        </p:attrNameLst>
                                      </p:cBhvr>
                                      <p:to>
                                        <p:strVal val="visible"/>
                                      </p:to>
                                    </p:set>
                                    <p:animEffect filter="fade" transition="in">
                                      <p:cBhvr>
                                        <p:cTn dur="500"/>
                                        <p:tgtEl>
                                          <p:spTgt spid="54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5" st="5"/>
                                            </p:txEl>
                                          </p:spTgt>
                                        </p:tgtEl>
                                        <p:attrNameLst>
                                          <p:attrName>style.visibility</p:attrName>
                                        </p:attrNameLst>
                                      </p:cBhvr>
                                      <p:to>
                                        <p:strVal val="visible"/>
                                      </p:to>
                                    </p:set>
                                    <p:animEffect filter="fade" transition="in">
                                      <p:cBhvr>
                                        <p:cTn dur="500"/>
                                        <p:tgtEl>
                                          <p:spTgt spid="54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6" st="6"/>
                                            </p:txEl>
                                          </p:spTgt>
                                        </p:tgtEl>
                                        <p:attrNameLst>
                                          <p:attrName>style.visibility</p:attrName>
                                        </p:attrNameLst>
                                      </p:cBhvr>
                                      <p:to>
                                        <p:strVal val="visible"/>
                                      </p:to>
                                    </p:set>
                                    <p:animEffect filter="fade" transition="in">
                                      <p:cBhvr>
                                        <p:cTn dur="500"/>
                                        <p:tgtEl>
                                          <p:spTgt spid="54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7" st="7"/>
                                            </p:txEl>
                                          </p:spTgt>
                                        </p:tgtEl>
                                        <p:attrNameLst>
                                          <p:attrName>style.visibility</p:attrName>
                                        </p:attrNameLst>
                                      </p:cBhvr>
                                      <p:to>
                                        <p:strVal val="visible"/>
                                      </p:to>
                                    </p:set>
                                    <p:animEffect filter="fade" transition="in">
                                      <p:cBhvr>
                                        <p:cTn dur="500"/>
                                        <p:tgtEl>
                                          <p:spTgt spid="54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4">
                                            <p:txEl>
                                              <p:pRg end="8" st="8"/>
                                            </p:txEl>
                                          </p:spTgt>
                                        </p:tgtEl>
                                        <p:attrNameLst>
                                          <p:attrName>style.visibility</p:attrName>
                                        </p:attrNameLst>
                                      </p:cBhvr>
                                      <p:to>
                                        <p:strVal val="visible"/>
                                      </p:to>
                                    </p:set>
                                    <p:animEffect filter="fade" transition="in">
                                      <p:cBhvr>
                                        <p:cTn dur="500"/>
                                        <p:tgtEl>
                                          <p:spTgt spid="544">
                                            <p:txEl>
                                              <p:pRg end="8" st="8"/>
                                            </p:txEl>
                                          </p:spTgt>
                                        </p:tgtEl>
                                      </p:cBhvr>
                                    </p:animEffect>
                                  </p:childTnLst>
                                </p:cTn>
                              </p:par>
                            </p:childTnLst>
                          </p:cTn>
                        </p:par>
                        <p:par>
                          <p:cTn fill="hold">
                            <p:stCondLst>
                              <p:cond delay="17000"/>
                            </p:stCondLst>
                            <p:childTnLst>
                              <p:par>
                                <p:cTn fill="hold" nodeType="afterEffect" presetClass="entr" presetID="10" presetSubtype="0">
                                  <p:stCondLst>
                                    <p:cond delay="25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500"/>
                                        <p:tgtEl>
                                          <p:spTgt spid="545">
                                            <p:txEl>
                                              <p:pRg end="0" st="0"/>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545">
                                            <p:txEl>
                                              <p:pRg end="1" st="1"/>
                                            </p:txEl>
                                          </p:spTgt>
                                        </p:tgtEl>
                                        <p:attrNameLst>
                                          <p:attrName>style.visibility</p:attrName>
                                        </p:attrNameLst>
                                      </p:cBhvr>
                                      <p:to>
                                        <p:strVal val="visible"/>
                                      </p:to>
                                    </p:set>
                                    <p:animEffect filter="fade" transition="in">
                                      <p:cBhvr>
                                        <p:cTn dur="500"/>
                                        <p:tgtEl>
                                          <p:spTgt spid="545">
                                            <p:txEl>
                                              <p:pRg end="1" st="1"/>
                                            </p:txEl>
                                          </p:spTgt>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545">
                                            <p:txEl>
                                              <p:pRg end="2" st="2"/>
                                            </p:txEl>
                                          </p:spTgt>
                                        </p:tgtEl>
                                        <p:attrNameLst>
                                          <p:attrName>style.visibility</p:attrName>
                                        </p:attrNameLst>
                                      </p:cBhvr>
                                      <p:to>
                                        <p:strVal val="visible"/>
                                      </p:to>
                                    </p:set>
                                    <p:animEffect filter="fade" transition="in">
                                      <p:cBhvr>
                                        <p:cTn dur="500"/>
                                        <p:tgtEl>
                                          <p:spTgt spid="545">
                                            <p:txEl>
                                              <p:pRg end="2" st="2"/>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545">
                                            <p:txEl>
                                              <p:pRg end="3" st="3"/>
                                            </p:txEl>
                                          </p:spTgt>
                                        </p:tgtEl>
                                        <p:attrNameLst>
                                          <p:attrName>style.visibility</p:attrName>
                                        </p:attrNameLst>
                                      </p:cBhvr>
                                      <p:to>
                                        <p:strVal val="visible"/>
                                      </p:to>
                                    </p:set>
                                    <p:animEffect filter="fade" transition="in">
                                      <p:cBhvr>
                                        <p:cTn dur="500"/>
                                        <p:tgtEl>
                                          <p:spTgt spid="545">
                                            <p:txEl>
                                              <p:pRg end="3" st="3"/>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545">
                                            <p:txEl>
                                              <p:pRg end="4" st="4"/>
                                            </p:txEl>
                                          </p:spTgt>
                                        </p:tgtEl>
                                        <p:attrNameLst>
                                          <p:attrName>style.visibility</p:attrName>
                                        </p:attrNameLst>
                                      </p:cBhvr>
                                      <p:to>
                                        <p:strVal val="visible"/>
                                      </p:to>
                                    </p:set>
                                    <p:animEffect filter="fade" transition="in">
                                      <p:cBhvr>
                                        <p:cTn dur="500"/>
                                        <p:tgtEl>
                                          <p:spTgt spid="545">
                                            <p:txEl>
                                              <p:pRg end="4" st="4"/>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545">
                                            <p:txEl>
                                              <p:pRg end="5" st="5"/>
                                            </p:txEl>
                                          </p:spTgt>
                                        </p:tgtEl>
                                        <p:attrNameLst>
                                          <p:attrName>style.visibility</p:attrName>
                                        </p:attrNameLst>
                                      </p:cBhvr>
                                      <p:to>
                                        <p:strVal val="visible"/>
                                      </p:to>
                                    </p:set>
                                    <p:animEffect filter="fade" transition="in">
                                      <p:cBhvr>
                                        <p:cTn dur="500"/>
                                        <p:tgtEl>
                                          <p:spTgt spid="545">
                                            <p:txEl>
                                              <p:pRg end="5" st="5"/>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545">
                                            <p:txEl>
                                              <p:pRg end="6" st="6"/>
                                            </p:txEl>
                                          </p:spTgt>
                                        </p:tgtEl>
                                        <p:attrNameLst>
                                          <p:attrName>style.visibility</p:attrName>
                                        </p:attrNameLst>
                                      </p:cBhvr>
                                      <p:to>
                                        <p:strVal val="visible"/>
                                      </p:to>
                                    </p:set>
                                    <p:animEffect filter="fade" transition="in">
                                      <p:cBhvr>
                                        <p:cTn dur="500"/>
                                        <p:tgtEl>
                                          <p:spTgt spid="545">
                                            <p:txEl>
                                              <p:pRg end="6" st="6"/>
                                            </p:txEl>
                                          </p:spTgt>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545">
                                            <p:txEl>
                                              <p:pRg end="7" st="7"/>
                                            </p:txEl>
                                          </p:spTgt>
                                        </p:tgtEl>
                                        <p:attrNameLst>
                                          <p:attrName>style.visibility</p:attrName>
                                        </p:attrNameLst>
                                      </p:cBhvr>
                                      <p:to>
                                        <p:strVal val="visible"/>
                                      </p:to>
                                    </p:set>
                                    <p:animEffect filter="fade" transition="in">
                                      <p:cBhvr>
                                        <p:cTn dur="500"/>
                                        <p:tgtEl>
                                          <p:spTgt spid="545">
                                            <p:txEl>
                                              <p:pRg end="7" st="7"/>
                                            </p:txEl>
                                          </p:spTgt>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545">
                                            <p:txEl>
                                              <p:pRg end="8" st="8"/>
                                            </p:txEl>
                                          </p:spTgt>
                                        </p:tgtEl>
                                        <p:attrNameLst>
                                          <p:attrName>style.visibility</p:attrName>
                                        </p:attrNameLst>
                                      </p:cBhvr>
                                      <p:to>
                                        <p:strVal val="visible"/>
                                      </p:to>
                                    </p:set>
                                    <p:animEffect filter="fade" transition="in">
                                      <p:cBhvr>
                                        <p:cTn dur="500"/>
                                        <p:tgtEl>
                                          <p:spTgt spid="545">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0" st="0"/>
                                            </p:txEl>
                                          </p:spTgt>
                                        </p:tgtEl>
                                        <p:attrNameLst>
                                          <p:attrName>style.visibility</p:attrName>
                                        </p:attrNameLst>
                                      </p:cBhvr>
                                      <p:to>
                                        <p:strVal val="visible"/>
                                      </p:to>
                                    </p:set>
                                    <p:animEffect filter="fade" transition="in">
                                      <p:cBhvr>
                                        <p:cTn dur="500"/>
                                        <p:tgtEl>
                                          <p:spTgt spid="54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1" st="1"/>
                                            </p:txEl>
                                          </p:spTgt>
                                        </p:tgtEl>
                                        <p:attrNameLst>
                                          <p:attrName>style.visibility</p:attrName>
                                        </p:attrNameLst>
                                      </p:cBhvr>
                                      <p:to>
                                        <p:strVal val="visible"/>
                                      </p:to>
                                    </p:set>
                                    <p:animEffect filter="fade" transition="in">
                                      <p:cBhvr>
                                        <p:cTn dur="500"/>
                                        <p:tgtEl>
                                          <p:spTgt spid="54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2" st="2"/>
                                            </p:txEl>
                                          </p:spTgt>
                                        </p:tgtEl>
                                        <p:attrNameLst>
                                          <p:attrName>style.visibility</p:attrName>
                                        </p:attrNameLst>
                                      </p:cBhvr>
                                      <p:to>
                                        <p:strVal val="visible"/>
                                      </p:to>
                                    </p:set>
                                    <p:animEffect filter="fade" transition="in">
                                      <p:cBhvr>
                                        <p:cTn dur="500"/>
                                        <p:tgtEl>
                                          <p:spTgt spid="54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3" st="3"/>
                                            </p:txEl>
                                          </p:spTgt>
                                        </p:tgtEl>
                                        <p:attrNameLst>
                                          <p:attrName>style.visibility</p:attrName>
                                        </p:attrNameLst>
                                      </p:cBhvr>
                                      <p:to>
                                        <p:strVal val="visible"/>
                                      </p:to>
                                    </p:set>
                                    <p:animEffect filter="fade" transition="in">
                                      <p:cBhvr>
                                        <p:cTn dur="500"/>
                                        <p:tgtEl>
                                          <p:spTgt spid="54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4" st="4"/>
                                            </p:txEl>
                                          </p:spTgt>
                                        </p:tgtEl>
                                        <p:attrNameLst>
                                          <p:attrName>style.visibility</p:attrName>
                                        </p:attrNameLst>
                                      </p:cBhvr>
                                      <p:to>
                                        <p:strVal val="visible"/>
                                      </p:to>
                                    </p:set>
                                    <p:animEffect filter="fade" transition="in">
                                      <p:cBhvr>
                                        <p:cTn dur="500"/>
                                        <p:tgtEl>
                                          <p:spTgt spid="54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5" st="5"/>
                                            </p:txEl>
                                          </p:spTgt>
                                        </p:tgtEl>
                                        <p:attrNameLst>
                                          <p:attrName>style.visibility</p:attrName>
                                        </p:attrNameLst>
                                      </p:cBhvr>
                                      <p:to>
                                        <p:strVal val="visible"/>
                                      </p:to>
                                    </p:set>
                                    <p:animEffect filter="fade" transition="in">
                                      <p:cBhvr>
                                        <p:cTn dur="500"/>
                                        <p:tgtEl>
                                          <p:spTgt spid="54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6" st="6"/>
                                            </p:txEl>
                                          </p:spTgt>
                                        </p:tgtEl>
                                        <p:attrNameLst>
                                          <p:attrName>style.visibility</p:attrName>
                                        </p:attrNameLst>
                                      </p:cBhvr>
                                      <p:to>
                                        <p:strVal val="visible"/>
                                      </p:to>
                                    </p:set>
                                    <p:animEffect filter="fade" transition="in">
                                      <p:cBhvr>
                                        <p:cTn dur="500"/>
                                        <p:tgtEl>
                                          <p:spTgt spid="54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7" st="7"/>
                                            </p:txEl>
                                          </p:spTgt>
                                        </p:tgtEl>
                                        <p:attrNameLst>
                                          <p:attrName>style.visibility</p:attrName>
                                        </p:attrNameLst>
                                      </p:cBhvr>
                                      <p:to>
                                        <p:strVal val="visible"/>
                                      </p:to>
                                    </p:set>
                                    <p:animEffect filter="fade" transition="in">
                                      <p:cBhvr>
                                        <p:cTn dur="500"/>
                                        <p:tgtEl>
                                          <p:spTgt spid="54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6">
                                            <p:txEl>
                                              <p:pRg end="8" st="8"/>
                                            </p:txEl>
                                          </p:spTgt>
                                        </p:tgtEl>
                                        <p:attrNameLst>
                                          <p:attrName>style.visibility</p:attrName>
                                        </p:attrNameLst>
                                      </p:cBhvr>
                                      <p:to>
                                        <p:strVal val="visible"/>
                                      </p:to>
                                    </p:set>
                                    <p:animEffect filter="fade" transition="in">
                                      <p:cBhvr>
                                        <p:cTn dur="500"/>
                                        <p:tgtEl>
                                          <p:spTgt spid="546">
                                            <p:txEl>
                                              <p:pRg end="8" st="8"/>
                                            </p:txEl>
                                          </p:spTgt>
                                        </p:tgtEl>
                                      </p:cBhvr>
                                    </p:animEffect>
                                  </p:childTnLst>
                                </p:cTn>
                              </p:par>
                            </p:childTnLst>
                          </p:cTn>
                        </p:par>
                        <p:par>
                          <p:cTn fill="hold">
                            <p:stCondLst>
                              <p:cond delay="22000"/>
                            </p:stCondLst>
                            <p:childTnLst>
                              <p:par>
                                <p:cTn fill="hold" nodeType="afterEffect" presetClass="entr" presetID="10" presetSubtype="0">
                                  <p:stCondLst>
                                    <p:cond delay="25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547">
                                            <p:txEl>
                                              <p:pRg end="0" st="0"/>
                                            </p:txEl>
                                          </p:spTgt>
                                        </p:tgtEl>
                                        <p:attrNameLst>
                                          <p:attrName>style.visibility</p:attrName>
                                        </p:attrNameLst>
                                      </p:cBhvr>
                                      <p:to>
                                        <p:strVal val="visible"/>
                                      </p:to>
                                    </p:set>
                                    <p:animEffect filter="fade" transition="in">
                                      <p:cBhvr>
                                        <p:cTn dur="500"/>
                                        <p:tgtEl>
                                          <p:spTgt spid="547">
                                            <p:txEl>
                                              <p:pRg end="0" st="0"/>
                                            </p:txEl>
                                          </p:spTgt>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547">
                                            <p:txEl>
                                              <p:pRg end="1" st="1"/>
                                            </p:txEl>
                                          </p:spTgt>
                                        </p:tgtEl>
                                        <p:attrNameLst>
                                          <p:attrName>style.visibility</p:attrName>
                                        </p:attrNameLst>
                                      </p:cBhvr>
                                      <p:to>
                                        <p:strVal val="visible"/>
                                      </p:to>
                                    </p:set>
                                    <p:animEffect filter="fade" transition="in">
                                      <p:cBhvr>
                                        <p:cTn dur="500"/>
                                        <p:tgtEl>
                                          <p:spTgt spid="547">
                                            <p:txEl>
                                              <p:pRg end="1" st="1"/>
                                            </p:txEl>
                                          </p:spTgt>
                                        </p:tgtEl>
                                      </p:cBhvr>
                                    </p:animEffect>
                                  </p:childTnLst>
                                </p:cTn>
                              </p:par>
                            </p:childTnLst>
                          </p:cTn>
                        </p:par>
                        <p:par>
                          <p:cTn fill="hold">
                            <p:stCondLst>
                              <p:cond delay="23500"/>
                            </p:stCondLst>
                            <p:childTnLst>
                              <p:par>
                                <p:cTn fill="hold" nodeType="afterEffect" presetClass="entr" presetID="10" presetSubtype="0">
                                  <p:stCondLst>
                                    <p:cond delay="0"/>
                                  </p:stCondLst>
                                  <p:childTnLst>
                                    <p:set>
                                      <p:cBhvr>
                                        <p:cTn dur="1" fill="hold">
                                          <p:stCondLst>
                                            <p:cond delay="0"/>
                                          </p:stCondLst>
                                        </p:cTn>
                                        <p:tgtEl>
                                          <p:spTgt spid="547">
                                            <p:txEl>
                                              <p:pRg end="2" st="2"/>
                                            </p:txEl>
                                          </p:spTgt>
                                        </p:tgtEl>
                                        <p:attrNameLst>
                                          <p:attrName>style.visibility</p:attrName>
                                        </p:attrNameLst>
                                      </p:cBhvr>
                                      <p:to>
                                        <p:strVal val="visible"/>
                                      </p:to>
                                    </p:set>
                                    <p:animEffect filter="fade" transition="in">
                                      <p:cBhvr>
                                        <p:cTn dur="500"/>
                                        <p:tgtEl>
                                          <p:spTgt spid="547">
                                            <p:txEl>
                                              <p:pRg end="2" st="2"/>
                                            </p:txEl>
                                          </p:spTgt>
                                        </p:tgtEl>
                                      </p:cBhvr>
                                    </p:animEffect>
                                  </p:childTnLst>
                                </p:cTn>
                              </p:par>
                            </p:childTnLst>
                          </p:cTn>
                        </p:par>
                        <p:par>
                          <p:cTn fill="hold">
                            <p:stCondLst>
                              <p:cond delay="24000"/>
                            </p:stCondLst>
                            <p:childTnLst>
                              <p:par>
                                <p:cTn fill="hold" nodeType="afterEffect" presetClass="entr" presetID="10" presetSubtype="0">
                                  <p:stCondLst>
                                    <p:cond delay="0"/>
                                  </p:stCondLst>
                                  <p:childTnLst>
                                    <p:set>
                                      <p:cBhvr>
                                        <p:cTn dur="1" fill="hold">
                                          <p:stCondLst>
                                            <p:cond delay="0"/>
                                          </p:stCondLst>
                                        </p:cTn>
                                        <p:tgtEl>
                                          <p:spTgt spid="547">
                                            <p:txEl>
                                              <p:pRg end="3" st="3"/>
                                            </p:txEl>
                                          </p:spTgt>
                                        </p:tgtEl>
                                        <p:attrNameLst>
                                          <p:attrName>style.visibility</p:attrName>
                                        </p:attrNameLst>
                                      </p:cBhvr>
                                      <p:to>
                                        <p:strVal val="visible"/>
                                      </p:to>
                                    </p:set>
                                    <p:animEffect filter="fade" transition="in">
                                      <p:cBhvr>
                                        <p:cTn dur="500"/>
                                        <p:tgtEl>
                                          <p:spTgt spid="547">
                                            <p:txEl>
                                              <p:pRg end="3" st="3"/>
                                            </p:txEl>
                                          </p:spTgt>
                                        </p:tgtEl>
                                      </p:cBhvr>
                                    </p:animEffect>
                                  </p:childTnLst>
                                </p:cTn>
                              </p:par>
                            </p:childTnLst>
                          </p:cTn>
                        </p:par>
                        <p:par>
                          <p:cTn fill="hold">
                            <p:stCondLst>
                              <p:cond delay="24500"/>
                            </p:stCondLst>
                            <p:childTnLst>
                              <p:par>
                                <p:cTn fill="hold" nodeType="afterEffect" presetClass="entr" presetID="10" presetSubtype="0">
                                  <p:stCondLst>
                                    <p:cond delay="0"/>
                                  </p:stCondLst>
                                  <p:childTnLst>
                                    <p:set>
                                      <p:cBhvr>
                                        <p:cTn dur="1" fill="hold">
                                          <p:stCondLst>
                                            <p:cond delay="0"/>
                                          </p:stCondLst>
                                        </p:cTn>
                                        <p:tgtEl>
                                          <p:spTgt spid="547">
                                            <p:txEl>
                                              <p:pRg end="4" st="4"/>
                                            </p:txEl>
                                          </p:spTgt>
                                        </p:tgtEl>
                                        <p:attrNameLst>
                                          <p:attrName>style.visibility</p:attrName>
                                        </p:attrNameLst>
                                      </p:cBhvr>
                                      <p:to>
                                        <p:strVal val="visible"/>
                                      </p:to>
                                    </p:set>
                                    <p:animEffect filter="fade" transition="in">
                                      <p:cBhvr>
                                        <p:cTn dur="500"/>
                                        <p:tgtEl>
                                          <p:spTgt spid="547">
                                            <p:txEl>
                                              <p:pRg end="4" st="4"/>
                                            </p:txEl>
                                          </p:spTgt>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547">
                                            <p:txEl>
                                              <p:pRg end="5" st="5"/>
                                            </p:txEl>
                                          </p:spTgt>
                                        </p:tgtEl>
                                        <p:attrNameLst>
                                          <p:attrName>style.visibility</p:attrName>
                                        </p:attrNameLst>
                                      </p:cBhvr>
                                      <p:to>
                                        <p:strVal val="visible"/>
                                      </p:to>
                                    </p:set>
                                    <p:animEffect filter="fade" transition="in">
                                      <p:cBhvr>
                                        <p:cTn dur="500"/>
                                        <p:tgtEl>
                                          <p:spTgt spid="547">
                                            <p:txEl>
                                              <p:pRg end="5" st="5"/>
                                            </p:txEl>
                                          </p:spTgt>
                                        </p:tgtEl>
                                      </p:cBhvr>
                                    </p:animEffect>
                                  </p:childTnLst>
                                </p:cTn>
                              </p:par>
                            </p:childTnLst>
                          </p:cTn>
                        </p:par>
                        <p:par>
                          <p:cTn fill="hold">
                            <p:stCondLst>
                              <p:cond delay="25500"/>
                            </p:stCondLst>
                            <p:childTnLst>
                              <p:par>
                                <p:cTn fill="hold" nodeType="afterEffect" presetClass="entr" presetID="10" presetSubtype="0">
                                  <p:stCondLst>
                                    <p:cond delay="0"/>
                                  </p:stCondLst>
                                  <p:childTnLst>
                                    <p:set>
                                      <p:cBhvr>
                                        <p:cTn dur="1" fill="hold">
                                          <p:stCondLst>
                                            <p:cond delay="0"/>
                                          </p:stCondLst>
                                        </p:cTn>
                                        <p:tgtEl>
                                          <p:spTgt spid="547">
                                            <p:txEl>
                                              <p:pRg end="6" st="6"/>
                                            </p:txEl>
                                          </p:spTgt>
                                        </p:tgtEl>
                                        <p:attrNameLst>
                                          <p:attrName>style.visibility</p:attrName>
                                        </p:attrNameLst>
                                      </p:cBhvr>
                                      <p:to>
                                        <p:strVal val="visible"/>
                                      </p:to>
                                    </p:set>
                                    <p:animEffect filter="fade" transition="in">
                                      <p:cBhvr>
                                        <p:cTn dur="500"/>
                                        <p:tgtEl>
                                          <p:spTgt spid="547">
                                            <p:txEl>
                                              <p:pRg end="6" st="6"/>
                                            </p:txEl>
                                          </p:spTgt>
                                        </p:tgtEl>
                                      </p:cBhvr>
                                    </p:animEffect>
                                  </p:childTnLst>
                                </p:cTn>
                              </p:par>
                            </p:childTnLst>
                          </p:cTn>
                        </p:par>
                        <p:par>
                          <p:cTn fill="hold">
                            <p:stCondLst>
                              <p:cond delay="26000"/>
                            </p:stCondLst>
                            <p:childTnLst>
                              <p:par>
                                <p:cTn fill="hold" nodeType="afterEffect" presetClass="entr" presetID="10" presetSubtype="0">
                                  <p:stCondLst>
                                    <p:cond delay="0"/>
                                  </p:stCondLst>
                                  <p:childTnLst>
                                    <p:set>
                                      <p:cBhvr>
                                        <p:cTn dur="1" fill="hold">
                                          <p:stCondLst>
                                            <p:cond delay="0"/>
                                          </p:stCondLst>
                                        </p:cTn>
                                        <p:tgtEl>
                                          <p:spTgt spid="547">
                                            <p:txEl>
                                              <p:pRg end="7" st="7"/>
                                            </p:txEl>
                                          </p:spTgt>
                                        </p:tgtEl>
                                        <p:attrNameLst>
                                          <p:attrName>style.visibility</p:attrName>
                                        </p:attrNameLst>
                                      </p:cBhvr>
                                      <p:to>
                                        <p:strVal val="visible"/>
                                      </p:to>
                                    </p:set>
                                    <p:animEffect filter="fade" transition="in">
                                      <p:cBhvr>
                                        <p:cTn dur="500"/>
                                        <p:tgtEl>
                                          <p:spTgt spid="547">
                                            <p:txEl>
                                              <p:pRg end="7" st="7"/>
                                            </p:txEl>
                                          </p:spTgt>
                                        </p:tgtEl>
                                      </p:cBhvr>
                                    </p:animEffect>
                                  </p:childTnLst>
                                </p:cTn>
                              </p:par>
                            </p:childTnLst>
                          </p:cTn>
                        </p:par>
                        <p:par>
                          <p:cTn fill="hold">
                            <p:stCondLst>
                              <p:cond delay="26500"/>
                            </p:stCondLst>
                            <p:childTnLst>
                              <p:par>
                                <p:cTn fill="hold" nodeType="afterEffect" presetClass="entr" presetID="10" presetSubtype="0">
                                  <p:stCondLst>
                                    <p:cond delay="0"/>
                                  </p:stCondLst>
                                  <p:childTnLst>
                                    <p:set>
                                      <p:cBhvr>
                                        <p:cTn dur="1" fill="hold">
                                          <p:stCondLst>
                                            <p:cond delay="0"/>
                                          </p:stCondLst>
                                        </p:cTn>
                                        <p:tgtEl>
                                          <p:spTgt spid="547">
                                            <p:txEl>
                                              <p:pRg end="8" st="8"/>
                                            </p:txEl>
                                          </p:spTgt>
                                        </p:tgtEl>
                                        <p:attrNameLst>
                                          <p:attrName>style.visibility</p:attrName>
                                        </p:attrNameLst>
                                      </p:cBhvr>
                                      <p:to>
                                        <p:strVal val="visible"/>
                                      </p:to>
                                    </p:set>
                                    <p:animEffect filter="fade" transition="in">
                                      <p:cBhvr>
                                        <p:cTn dur="500"/>
                                        <p:tgtEl>
                                          <p:spTgt spid="547">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0" st="0"/>
                                            </p:txEl>
                                          </p:spTgt>
                                        </p:tgtEl>
                                        <p:attrNameLst>
                                          <p:attrName>style.visibility</p:attrName>
                                        </p:attrNameLst>
                                      </p:cBhvr>
                                      <p:to>
                                        <p:strVal val="visible"/>
                                      </p:to>
                                    </p:set>
                                    <p:animEffect filter="fade" transition="in">
                                      <p:cBhvr>
                                        <p:cTn dur="500"/>
                                        <p:tgtEl>
                                          <p:spTgt spid="54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1" st="1"/>
                                            </p:txEl>
                                          </p:spTgt>
                                        </p:tgtEl>
                                        <p:attrNameLst>
                                          <p:attrName>style.visibility</p:attrName>
                                        </p:attrNameLst>
                                      </p:cBhvr>
                                      <p:to>
                                        <p:strVal val="visible"/>
                                      </p:to>
                                    </p:set>
                                    <p:animEffect filter="fade" transition="in">
                                      <p:cBhvr>
                                        <p:cTn dur="500"/>
                                        <p:tgtEl>
                                          <p:spTgt spid="54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2" st="2"/>
                                            </p:txEl>
                                          </p:spTgt>
                                        </p:tgtEl>
                                        <p:attrNameLst>
                                          <p:attrName>style.visibility</p:attrName>
                                        </p:attrNameLst>
                                      </p:cBhvr>
                                      <p:to>
                                        <p:strVal val="visible"/>
                                      </p:to>
                                    </p:set>
                                    <p:animEffect filter="fade" transition="in">
                                      <p:cBhvr>
                                        <p:cTn dur="500"/>
                                        <p:tgtEl>
                                          <p:spTgt spid="54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3" st="3"/>
                                            </p:txEl>
                                          </p:spTgt>
                                        </p:tgtEl>
                                        <p:attrNameLst>
                                          <p:attrName>style.visibility</p:attrName>
                                        </p:attrNameLst>
                                      </p:cBhvr>
                                      <p:to>
                                        <p:strVal val="visible"/>
                                      </p:to>
                                    </p:set>
                                    <p:animEffect filter="fade" transition="in">
                                      <p:cBhvr>
                                        <p:cTn dur="500"/>
                                        <p:tgtEl>
                                          <p:spTgt spid="54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4" st="4"/>
                                            </p:txEl>
                                          </p:spTgt>
                                        </p:tgtEl>
                                        <p:attrNameLst>
                                          <p:attrName>style.visibility</p:attrName>
                                        </p:attrNameLst>
                                      </p:cBhvr>
                                      <p:to>
                                        <p:strVal val="visible"/>
                                      </p:to>
                                    </p:set>
                                    <p:animEffect filter="fade" transition="in">
                                      <p:cBhvr>
                                        <p:cTn dur="500"/>
                                        <p:tgtEl>
                                          <p:spTgt spid="54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5" st="5"/>
                                            </p:txEl>
                                          </p:spTgt>
                                        </p:tgtEl>
                                        <p:attrNameLst>
                                          <p:attrName>style.visibility</p:attrName>
                                        </p:attrNameLst>
                                      </p:cBhvr>
                                      <p:to>
                                        <p:strVal val="visible"/>
                                      </p:to>
                                    </p:set>
                                    <p:animEffect filter="fade" transition="in">
                                      <p:cBhvr>
                                        <p:cTn dur="500"/>
                                        <p:tgtEl>
                                          <p:spTgt spid="54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6" st="6"/>
                                            </p:txEl>
                                          </p:spTgt>
                                        </p:tgtEl>
                                        <p:attrNameLst>
                                          <p:attrName>style.visibility</p:attrName>
                                        </p:attrNameLst>
                                      </p:cBhvr>
                                      <p:to>
                                        <p:strVal val="visible"/>
                                      </p:to>
                                    </p:set>
                                    <p:animEffect filter="fade" transition="in">
                                      <p:cBhvr>
                                        <p:cTn dur="500"/>
                                        <p:tgtEl>
                                          <p:spTgt spid="54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7" st="7"/>
                                            </p:txEl>
                                          </p:spTgt>
                                        </p:tgtEl>
                                        <p:attrNameLst>
                                          <p:attrName>style.visibility</p:attrName>
                                        </p:attrNameLst>
                                      </p:cBhvr>
                                      <p:to>
                                        <p:strVal val="visible"/>
                                      </p:to>
                                    </p:set>
                                    <p:animEffect filter="fade" transition="in">
                                      <p:cBhvr>
                                        <p:cTn dur="500"/>
                                        <p:tgtEl>
                                          <p:spTgt spid="54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48">
                                            <p:txEl>
                                              <p:pRg end="8" st="8"/>
                                            </p:txEl>
                                          </p:spTgt>
                                        </p:tgtEl>
                                        <p:attrNameLst>
                                          <p:attrName>style.visibility</p:attrName>
                                        </p:attrNameLst>
                                      </p:cBhvr>
                                      <p:to>
                                        <p:strVal val="visible"/>
                                      </p:to>
                                    </p:set>
                                    <p:animEffect filter="fade" transition="in">
                                      <p:cBhvr>
                                        <p:cTn dur="500"/>
                                        <p:tgtEl>
                                          <p:spTgt spid="548">
                                            <p:txEl>
                                              <p:pRg end="8" st="8"/>
                                            </p:txEl>
                                          </p:spTgt>
                                        </p:tgtEl>
                                      </p:cBhvr>
                                    </p:animEffect>
                                  </p:childTnLst>
                                </p:cTn>
                              </p:par>
                            </p:childTnLst>
                          </p:cTn>
                        </p:par>
                        <p:par>
                          <p:cTn fill="hold">
                            <p:stCondLst>
                              <p:cond delay="27000"/>
                            </p:stCondLst>
                            <p:childTnLst>
                              <p:par>
                                <p:cTn fill="hold" nodeType="afterEffect" presetClass="entr" presetID="10" presetSubtype="0">
                                  <p:stCondLst>
                                    <p:cond delay="25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childTnLst>
                          </p:cTn>
                        </p:par>
                        <p:par>
                          <p:cTn fill="hold">
                            <p:stCondLst>
                              <p:cond delay="27500"/>
                            </p:stCondLst>
                            <p:childTnLst>
                              <p:par>
                                <p:cTn fill="hold" nodeType="afterEffect" presetClass="entr" presetID="10" presetSubtype="0">
                                  <p:stCondLst>
                                    <p:cond delay="0"/>
                                  </p:stCondLst>
                                  <p:childTnLst>
                                    <p:set>
                                      <p:cBhvr>
                                        <p:cTn dur="1" fill="hold">
                                          <p:stCondLst>
                                            <p:cond delay="0"/>
                                          </p:stCondLst>
                                        </p:cTn>
                                        <p:tgtEl>
                                          <p:spTgt spid="549">
                                            <p:txEl>
                                              <p:pRg end="0" st="0"/>
                                            </p:txEl>
                                          </p:spTgt>
                                        </p:tgtEl>
                                        <p:attrNameLst>
                                          <p:attrName>style.visibility</p:attrName>
                                        </p:attrNameLst>
                                      </p:cBhvr>
                                      <p:to>
                                        <p:strVal val="visible"/>
                                      </p:to>
                                    </p:set>
                                    <p:animEffect filter="fade" transition="in">
                                      <p:cBhvr>
                                        <p:cTn dur="500"/>
                                        <p:tgtEl>
                                          <p:spTgt spid="549">
                                            <p:txEl>
                                              <p:pRg end="0" st="0"/>
                                            </p:txEl>
                                          </p:spTgt>
                                        </p:tgtEl>
                                      </p:cBhvr>
                                    </p:animEffect>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549">
                                            <p:txEl>
                                              <p:pRg end="1" st="1"/>
                                            </p:txEl>
                                          </p:spTgt>
                                        </p:tgtEl>
                                        <p:attrNameLst>
                                          <p:attrName>style.visibility</p:attrName>
                                        </p:attrNameLst>
                                      </p:cBhvr>
                                      <p:to>
                                        <p:strVal val="visible"/>
                                      </p:to>
                                    </p:set>
                                    <p:animEffect filter="fade" transition="in">
                                      <p:cBhvr>
                                        <p:cTn dur="500"/>
                                        <p:tgtEl>
                                          <p:spTgt spid="549">
                                            <p:txEl>
                                              <p:pRg end="1" st="1"/>
                                            </p:txEl>
                                          </p:spTgt>
                                        </p:tgtEl>
                                      </p:cBhvr>
                                    </p:animEffect>
                                  </p:childTnLst>
                                </p:cTn>
                              </p:par>
                            </p:childTnLst>
                          </p:cTn>
                        </p:par>
                        <p:par>
                          <p:cTn fill="hold">
                            <p:stCondLst>
                              <p:cond delay="28500"/>
                            </p:stCondLst>
                            <p:childTnLst>
                              <p:par>
                                <p:cTn fill="hold" nodeType="afterEffect" presetClass="entr" presetID="10" presetSubtype="0">
                                  <p:stCondLst>
                                    <p:cond delay="0"/>
                                  </p:stCondLst>
                                  <p:childTnLst>
                                    <p:set>
                                      <p:cBhvr>
                                        <p:cTn dur="1" fill="hold">
                                          <p:stCondLst>
                                            <p:cond delay="0"/>
                                          </p:stCondLst>
                                        </p:cTn>
                                        <p:tgtEl>
                                          <p:spTgt spid="549">
                                            <p:txEl>
                                              <p:pRg end="2" st="2"/>
                                            </p:txEl>
                                          </p:spTgt>
                                        </p:tgtEl>
                                        <p:attrNameLst>
                                          <p:attrName>style.visibility</p:attrName>
                                        </p:attrNameLst>
                                      </p:cBhvr>
                                      <p:to>
                                        <p:strVal val="visible"/>
                                      </p:to>
                                    </p:set>
                                    <p:animEffect filter="fade" transition="in">
                                      <p:cBhvr>
                                        <p:cTn dur="500"/>
                                        <p:tgtEl>
                                          <p:spTgt spid="549">
                                            <p:txEl>
                                              <p:pRg end="2" st="2"/>
                                            </p:txEl>
                                          </p:spTgt>
                                        </p:tgtEl>
                                      </p:cBhvr>
                                    </p:animEffect>
                                  </p:childTnLst>
                                </p:cTn>
                              </p:par>
                            </p:childTnLst>
                          </p:cTn>
                        </p:par>
                        <p:par>
                          <p:cTn fill="hold">
                            <p:stCondLst>
                              <p:cond delay="29000"/>
                            </p:stCondLst>
                            <p:childTnLst>
                              <p:par>
                                <p:cTn fill="hold" nodeType="afterEffect" presetClass="entr" presetID="10" presetSubtype="0">
                                  <p:stCondLst>
                                    <p:cond delay="0"/>
                                  </p:stCondLst>
                                  <p:childTnLst>
                                    <p:set>
                                      <p:cBhvr>
                                        <p:cTn dur="1" fill="hold">
                                          <p:stCondLst>
                                            <p:cond delay="0"/>
                                          </p:stCondLst>
                                        </p:cTn>
                                        <p:tgtEl>
                                          <p:spTgt spid="549">
                                            <p:txEl>
                                              <p:pRg end="3" st="3"/>
                                            </p:txEl>
                                          </p:spTgt>
                                        </p:tgtEl>
                                        <p:attrNameLst>
                                          <p:attrName>style.visibility</p:attrName>
                                        </p:attrNameLst>
                                      </p:cBhvr>
                                      <p:to>
                                        <p:strVal val="visible"/>
                                      </p:to>
                                    </p:set>
                                    <p:animEffect filter="fade" transition="in">
                                      <p:cBhvr>
                                        <p:cTn dur="500"/>
                                        <p:tgtEl>
                                          <p:spTgt spid="549">
                                            <p:txEl>
                                              <p:pRg end="3" st="3"/>
                                            </p:txEl>
                                          </p:spTgt>
                                        </p:tgtEl>
                                      </p:cBhvr>
                                    </p:animEffect>
                                  </p:childTnLst>
                                </p:cTn>
                              </p:par>
                            </p:childTnLst>
                          </p:cTn>
                        </p:par>
                        <p:par>
                          <p:cTn fill="hold">
                            <p:stCondLst>
                              <p:cond delay="29500"/>
                            </p:stCondLst>
                            <p:childTnLst>
                              <p:par>
                                <p:cTn fill="hold" nodeType="afterEffect" presetClass="entr" presetID="10" presetSubtype="0">
                                  <p:stCondLst>
                                    <p:cond delay="0"/>
                                  </p:stCondLst>
                                  <p:childTnLst>
                                    <p:set>
                                      <p:cBhvr>
                                        <p:cTn dur="1" fill="hold">
                                          <p:stCondLst>
                                            <p:cond delay="0"/>
                                          </p:stCondLst>
                                        </p:cTn>
                                        <p:tgtEl>
                                          <p:spTgt spid="549">
                                            <p:txEl>
                                              <p:pRg end="4" st="4"/>
                                            </p:txEl>
                                          </p:spTgt>
                                        </p:tgtEl>
                                        <p:attrNameLst>
                                          <p:attrName>style.visibility</p:attrName>
                                        </p:attrNameLst>
                                      </p:cBhvr>
                                      <p:to>
                                        <p:strVal val="visible"/>
                                      </p:to>
                                    </p:set>
                                    <p:animEffect filter="fade" transition="in">
                                      <p:cBhvr>
                                        <p:cTn dur="500"/>
                                        <p:tgtEl>
                                          <p:spTgt spid="549">
                                            <p:txEl>
                                              <p:pRg end="4" st="4"/>
                                            </p:txEl>
                                          </p:spTgt>
                                        </p:tgtEl>
                                      </p:cBhvr>
                                    </p:animEffect>
                                  </p:childTnLst>
                                </p:cTn>
                              </p:par>
                            </p:childTnLst>
                          </p:cTn>
                        </p:par>
                        <p:par>
                          <p:cTn fill="hold">
                            <p:stCondLst>
                              <p:cond delay="30000"/>
                            </p:stCondLst>
                            <p:childTnLst>
                              <p:par>
                                <p:cTn fill="hold" nodeType="afterEffect" presetClass="entr" presetID="10" presetSubtype="0">
                                  <p:stCondLst>
                                    <p:cond delay="0"/>
                                  </p:stCondLst>
                                  <p:childTnLst>
                                    <p:set>
                                      <p:cBhvr>
                                        <p:cTn dur="1" fill="hold">
                                          <p:stCondLst>
                                            <p:cond delay="0"/>
                                          </p:stCondLst>
                                        </p:cTn>
                                        <p:tgtEl>
                                          <p:spTgt spid="549">
                                            <p:txEl>
                                              <p:pRg end="5" st="5"/>
                                            </p:txEl>
                                          </p:spTgt>
                                        </p:tgtEl>
                                        <p:attrNameLst>
                                          <p:attrName>style.visibility</p:attrName>
                                        </p:attrNameLst>
                                      </p:cBhvr>
                                      <p:to>
                                        <p:strVal val="visible"/>
                                      </p:to>
                                    </p:set>
                                    <p:animEffect filter="fade" transition="in">
                                      <p:cBhvr>
                                        <p:cTn dur="500"/>
                                        <p:tgtEl>
                                          <p:spTgt spid="549">
                                            <p:txEl>
                                              <p:pRg end="5" st="5"/>
                                            </p:txEl>
                                          </p:spTgt>
                                        </p:tgtEl>
                                      </p:cBhvr>
                                    </p:animEffect>
                                  </p:childTnLst>
                                </p:cTn>
                              </p:par>
                            </p:childTnLst>
                          </p:cTn>
                        </p:par>
                        <p:par>
                          <p:cTn fill="hold">
                            <p:stCondLst>
                              <p:cond delay="30500"/>
                            </p:stCondLst>
                            <p:childTnLst>
                              <p:par>
                                <p:cTn fill="hold" nodeType="afterEffect" presetClass="entr" presetID="10" presetSubtype="0">
                                  <p:stCondLst>
                                    <p:cond delay="0"/>
                                  </p:stCondLst>
                                  <p:childTnLst>
                                    <p:set>
                                      <p:cBhvr>
                                        <p:cTn dur="1" fill="hold">
                                          <p:stCondLst>
                                            <p:cond delay="0"/>
                                          </p:stCondLst>
                                        </p:cTn>
                                        <p:tgtEl>
                                          <p:spTgt spid="549">
                                            <p:txEl>
                                              <p:pRg end="6" st="6"/>
                                            </p:txEl>
                                          </p:spTgt>
                                        </p:tgtEl>
                                        <p:attrNameLst>
                                          <p:attrName>style.visibility</p:attrName>
                                        </p:attrNameLst>
                                      </p:cBhvr>
                                      <p:to>
                                        <p:strVal val="visible"/>
                                      </p:to>
                                    </p:set>
                                    <p:animEffect filter="fade" transition="in">
                                      <p:cBhvr>
                                        <p:cTn dur="500"/>
                                        <p:tgtEl>
                                          <p:spTgt spid="549">
                                            <p:txEl>
                                              <p:pRg end="6" st="6"/>
                                            </p:txEl>
                                          </p:spTgt>
                                        </p:tgtEl>
                                      </p:cBhvr>
                                    </p:animEffect>
                                  </p:childTnLst>
                                </p:cTn>
                              </p:par>
                            </p:childTnLst>
                          </p:cTn>
                        </p:par>
                        <p:par>
                          <p:cTn fill="hold">
                            <p:stCondLst>
                              <p:cond delay="31000"/>
                            </p:stCondLst>
                            <p:childTnLst>
                              <p:par>
                                <p:cTn fill="hold" nodeType="afterEffect" presetClass="entr" presetID="10" presetSubtype="0">
                                  <p:stCondLst>
                                    <p:cond delay="0"/>
                                  </p:stCondLst>
                                  <p:childTnLst>
                                    <p:set>
                                      <p:cBhvr>
                                        <p:cTn dur="1" fill="hold">
                                          <p:stCondLst>
                                            <p:cond delay="0"/>
                                          </p:stCondLst>
                                        </p:cTn>
                                        <p:tgtEl>
                                          <p:spTgt spid="549">
                                            <p:txEl>
                                              <p:pRg end="7" st="7"/>
                                            </p:txEl>
                                          </p:spTgt>
                                        </p:tgtEl>
                                        <p:attrNameLst>
                                          <p:attrName>style.visibility</p:attrName>
                                        </p:attrNameLst>
                                      </p:cBhvr>
                                      <p:to>
                                        <p:strVal val="visible"/>
                                      </p:to>
                                    </p:set>
                                    <p:animEffect filter="fade" transition="in">
                                      <p:cBhvr>
                                        <p:cTn dur="500"/>
                                        <p:tgtEl>
                                          <p:spTgt spid="549">
                                            <p:txEl>
                                              <p:pRg end="7" st="7"/>
                                            </p:txEl>
                                          </p:spTgt>
                                        </p:tgtEl>
                                      </p:cBhvr>
                                    </p:animEffect>
                                  </p:childTnLst>
                                </p:cTn>
                              </p:par>
                            </p:childTnLst>
                          </p:cTn>
                        </p:par>
                        <p:par>
                          <p:cTn fill="hold">
                            <p:stCondLst>
                              <p:cond delay="31500"/>
                            </p:stCondLst>
                            <p:childTnLst>
                              <p:par>
                                <p:cTn fill="hold" nodeType="afterEffect" presetClass="entr" presetID="10" presetSubtype="0">
                                  <p:stCondLst>
                                    <p:cond delay="0"/>
                                  </p:stCondLst>
                                  <p:childTnLst>
                                    <p:set>
                                      <p:cBhvr>
                                        <p:cTn dur="1" fill="hold">
                                          <p:stCondLst>
                                            <p:cond delay="0"/>
                                          </p:stCondLst>
                                        </p:cTn>
                                        <p:tgtEl>
                                          <p:spTgt spid="549">
                                            <p:txEl>
                                              <p:pRg end="8" st="8"/>
                                            </p:txEl>
                                          </p:spTgt>
                                        </p:tgtEl>
                                        <p:attrNameLst>
                                          <p:attrName>style.visibility</p:attrName>
                                        </p:attrNameLst>
                                      </p:cBhvr>
                                      <p:to>
                                        <p:strVal val="visible"/>
                                      </p:to>
                                    </p:set>
                                    <p:animEffect filter="fade" transition="in">
                                      <p:cBhvr>
                                        <p:cTn dur="500"/>
                                        <p:tgtEl>
                                          <p:spTgt spid="549">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0" st="0"/>
                                            </p:txEl>
                                          </p:spTgt>
                                        </p:tgtEl>
                                        <p:attrNameLst>
                                          <p:attrName>style.visibility</p:attrName>
                                        </p:attrNameLst>
                                      </p:cBhvr>
                                      <p:to>
                                        <p:strVal val="visible"/>
                                      </p:to>
                                    </p:set>
                                    <p:animEffect filter="fade" transition="in">
                                      <p:cBhvr>
                                        <p:cTn dur="500"/>
                                        <p:tgtEl>
                                          <p:spTgt spid="55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1" st="1"/>
                                            </p:txEl>
                                          </p:spTgt>
                                        </p:tgtEl>
                                        <p:attrNameLst>
                                          <p:attrName>style.visibility</p:attrName>
                                        </p:attrNameLst>
                                      </p:cBhvr>
                                      <p:to>
                                        <p:strVal val="visible"/>
                                      </p:to>
                                    </p:set>
                                    <p:animEffect filter="fade" transition="in">
                                      <p:cBhvr>
                                        <p:cTn dur="500"/>
                                        <p:tgtEl>
                                          <p:spTgt spid="55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2" st="2"/>
                                            </p:txEl>
                                          </p:spTgt>
                                        </p:tgtEl>
                                        <p:attrNameLst>
                                          <p:attrName>style.visibility</p:attrName>
                                        </p:attrNameLst>
                                      </p:cBhvr>
                                      <p:to>
                                        <p:strVal val="visible"/>
                                      </p:to>
                                    </p:set>
                                    <p:animEffect filter="fade" transition="in">
                                      <p:cBhvr>
                                        <p:cTn dur="500"/>
                                        <p:tgtEl>
                                          <p:spTgt spid="55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3" st="3"/>
                                            </p:txEl>
                                          </p:spTgt>
                                        </p:tgtEl>
                                        <p:attrNameLst>
                                          <p:attrName>style.visibility</p:attrName>
                                        </p:attrNameLst>
                                      </p:cBhvr>
                                      <p:to>
                                        <p:strVal val="visible"/>
                                      </p:to>
                                    </p:set>
                                    <p:animEffect filter="fade" transition="in">
                                      <p:cBhvr>
                                        <p:cTn dur="500"/>
                                        <p:tgtEl>
                                          <p:spTgt spid="55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4" st="4"/>
                                            </p:txEl>
                                          </p:spTgt>
                                        </p:tgtEl>
                                        <p:attrNameLst>
                                          <p:attrName>style.visibility</p:attrName>
                                        </p:attrNameLst>
                                      </p:cBhvr>
                                      <p:to>
                                        <p:strVal val="visible"/>
                                      </p:to>
                                    </p:set>
                                    <p:animEffect filter="fade" transition="in">
                                      <p:cBhvr>
                                        <p:cTn dur="500"/>
                                        <p:tgtEl>
                                          <p:spTgt spid="55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5" st="5"/>
                                            </p:txEl>
                                          </p:spTgt>
                                        </p:tgtEl>
                                        <p:attrNameLst>
                                          <p:attrName>style.visibility</p:attrName>
                                        </p:attrNameLst>
                                      </p:cBhvr>
                                      <p:to>
                                        <p:strVal val="visible"/>
                                      </p:to>
                                    </p:set>
                                    <p:animEffect filter="fade" transition="in">
                                      <p:cBhvr>
                                        <p:cTn dur="500"/>
                                        <p:tgtEl>
                                          <p:spTgt spid="55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6" st="6"/>
                                            </p:txEl>
                                          </p:spTgt>
                                        </p:tgtEl>
                                        <p:attrNameLst>
                                          <p:attrName>style.visibility</p:attrName>
                                        </p:attrNameLst>
                                      </p:cBhvr>
                                      <p:to>
                                        <p:strVal val="visible"/>
                                      </p:to>
                                    </p:set>
                                    <p:animEffect filter="fade" transition="in">
                                      <p:cBhvr>
                                        <p:cTn dur="500"/>
                                        <p:tgtEl>
                                          <p:spTgt spid="55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7" st="7"/>
                                            </p:txEl>
                                          </p:spTgt>
                                        </p:tgtEl>
                                        <p:attrNameLst>
                                          <p:attrName>style.visibility</p:attrName>
                                        </p:attrNameLst>
                                      </p:cBhvr>
                                      <p:to>
                                        <p:strVal val="visible"/>
                                      </p:to>
                                    </p:set>
                                    <p:animEffect filter="fade" transition="in">
                                      <p:cBhvr>
                                        <p:cTn dur="500"/>
                                        <p:tgtEl>
                                          <p:spTgt spid="55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50">
                                            <p:txEl>
                                              <p:pRg end="8" st="8"/>
                                            </p:txEl>
                                          </p:spTgt>
                                        </p:tgtEl>
                                        <p:attrNameLst>
                                          <p:attrName>style.visibility</p:attrName>
                                        </p:attrNameLst>
                                      </p:cBhvr>
                                      <p:to>
                                        <p:strVal val="visible"/>
                                      </p:to>
                                    </p:set>
                                    <p:animEffect filter="fade" transition="in">
                                      <p:cBhvr>
                                        <p:cTn dur="500"/>
                                        <p:tgtEl>
                                          <p:spTgt spid="55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Network">
  <p:cSld name="Social Network">
    <p:spTree>
      <p:nvGrpSpPr>
        <p:cNvPr id="557" name="Shape 557"/>
        <p:cNvGrpSpPr/>
        <p:nvPr/>
      </p:nvGrpSpPr>
      <p:grpSpPr>
        <a:xfrm>
          <a:off x="0" y="0"/>
          <a:ext cx="0" cy="0"/>
          <a:chOff x="0" y="0"/>
          <a:chExt cx="0" cy="0"/>
        </a:xfrm>
      </p:grpSpPr>
      <p:sp>
        <p:nvSpPr>
          <p:cNvPr id="558" name="Google Shape;558;p26"/>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59" name="Google Shape;559;p26"/>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60" name="Google Shape;560;p26"/>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561" name="Google Shape;561;p26"/>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62" name="Google Shape;562;p26"/>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63" name="Google Shape;563;p26"/>
          <p:cNvSpPr/>
          <p:nvPr/>
        </p:nvSpPr>
        <p:spPr>
          <a:xfrm>
            <a:off x="5580203" y="1203598"/>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64" name="Google Shape;564;p26"/>
          <p:cNvSpPr/>
          <p:nvPr>
            <p:ph idx="2" type="pic"/>
          </p:nvPr>
        </p:nvSpPr>
        <p:spPr>
          <a:xfrm>
            <a:off x="5743078" y="1356616"/>
            <a:ext cx="315000" cy="315000"/>
          </a:xfrm>
          <a:prstGeom prst="rect">
            <a:avLst/>
          </a:prstGeom>
          <a:noFill/>
          <a:ln>
            <a:noFill/>
          </a:ln>
        </p:spPr>
      </p:sp>
      <p:sp>
        <p:nvSpPr>
          <p:cNvPr id="565" name="Google Shape;565;p26"/>
          <p:cNvSpPr/>
          <p:nvPr/>
        </p:nvSpPr>
        <p:spPr>
          <a:xfrm>
            <a:off x="6696425" y="1725656"/>
            <a:ext cx="1062300" cy="1062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66" name="Google Shape;566;p26"/>
          <p:cNvSpPr/>
          <p:nvPr>
            <p:ph idx="3" type="pic"/>
          </p:nvPr>
        </p:nvSpPr>
        <p:spPr>
          <a:xfrm>
            <a:off x="6961978" y="1986685"/>
            <a:ext cx="531000" cy="531000"/>
          </a:xfrm>
          <a:prstGeom prst="rect">
            <a:avLst/>
          </a:prstGeom>
          <a:noFill/>
          <a:ln>
            <a:noFill/>
          </a:ln>
        </p:spPr>
      </p:sp>
      <p:sp>
        <p:nvSpPr>
          <p:cNvPr id="567" name="Google Shape;567;p26"/>
          <p:cNvSpPr/>
          <p:nvPr/>
        </p:nvSpPr>
        <p:spPr>
          <a:xfrm>
            <a:off x="5773433" y="2880398"/>
            <a:ext cx="923100" cy="9228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68" name="Google Shape;568;p26"/>
          <p:cNvSpPr/>
          <p:nvPr>
            <p:ph idx="4" type="pic"/>
          </p:nvPr>
        </p:nvSpPr>
        <p:spPr>
          <a:xfrm>
            <a:off x="6012289" y="3112513"/>
            <a:ext cx="461400" cy="461400"/>
          </a:xfrm>
          <a:prstGeom prst="rect">
            <a:avLst/>
          </a:prstGeom>
          <a:noFill/>
          <a:ln>
            <a:noFill/>
          </a:ln>
        </p:spPr>
      </p:sp>
      <p:sp>
        <p:nvSpPr>
          <p:cNvPr id="569" name="Google Shape;569;p26"/>
          <p:cNvSpPr/>
          <p:nvPr/>
        </p:nvSpPr>
        <p:spPr>
          <a:xfrm>
            <a:off x="1907474" y="1068242"/>
            <a:ext cx="1062300" cy="1062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70" name="Google Shape;570;p26"/>
          <p:cNvSpPr/>
          <p:nvPr>
            <p:ph idx="5" type="pic"/>
          </p:nvPr>
        </p:nvSpPr>
        <p:spPr>
          <a:xfrm>
            <a:off x="2173027" y="1333772"/>
            <a:ext cx="531000" cy="531000"/>
          </a:xfrm>
          <a:prstGeom prst="rect">
            <a:avLst/>
          </a:prstGeom>
          <a:noFill/>
          <a:ln>
            <a:noFill/>
          </a:ln>
        </p:spPr>
      </p:sp>
      <p:sp>
        <p:nvSpPr>
          <p:cNvPr id="571" name="Google Shape;571;p26"/>
          <p:cNvSpPr/>
          <p:nvPr/>
        </p:nvSpPr>
        <p:spPr>
          <a:xfrm>
            <a:off x="647224" y="1639570"/>
            <a:ext cx="724500" cy="7245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72" name="Google Shape;572;p26"/>
          <p:cNvSpPr/>
          <p:nvPr>
            <p:ph idx="6" type="pic"/>
          </p:nvPr>
        </p:nvSpPr>
        <p:spPr>
          <a:xfrm>
            <a:off x="820855" y="1805482"/>
            <a:ext cx="370800" cy="370800"/>
          </a:xfrm>
          <a:prstGeom prst="rect">
            <a:avLst/>
          </a:prstGeom>
          <a:noFill/>
          <a:ln>
            <a:noFill/>
          </a:ln>
        </p:spPr>
      </p:sp>
      <p:sp>
        <p:nvSpPr>
          <p:cNvPr id="573" name="Google Shape;573;p26"/>
          <p:cNvSpPr/>
          <p:nvPr/>
        </p:nvSpPr>
        <p:spPr>
          <a:xfrm>
            <a:off x="863267" y="2463738"/>
            <a:ext cx="1296300" cy="129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74" name="Google Shape;574;p26"/>
          <p:cNvSpPr/>
          <p:nvPr>
            <p:ph idx="7" type="pic"/>
          </p:nvPr>
        </p:nvSpPr>
        <p:spPr>
          <a:xfrm>
            <a:off x="1187331" y="2787774"/>
            <a:ext cx="648000" cy="648000"/>
          </a:xfrm>
          <a:prstGeom prst="rect">
            <a:avLst/>
          </a:prstGeom>
          <a:noFill/>
          <a:ln>
            <a:noFill/>
          </a:ln>
        </p:spPr>
      </p:sp>
      <p:sp>
        <p:nvSpPr>
          <p:cNvPr id="575" name="Google Shape;575;p26"/>
          <p:cNvSpPr/>
          <p:nvPr/>
        </p:nvSpPr>
        <p:spPr>
          <a:xfrm>
            <a:off x="2532025" y="309714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76" name="Google Shape;576;p26"/>
          <p:cNvSpPr/>
          <p:nvPr>
            <p:ph idx="8" type="pic"/>
          </p:nvPr>
        </p:nvSpPr>
        <p:spPr>
          <a:xfrm>
            <a:off x="2694900" y="3250160"/>
            <a:ext cx="315000" cy="315000"/>
          </a:xfrm>
          <a:prstGeom prst="rect">
            <a:avLst/>
          </a:prstGeom>
          <a:noFill/>
          <a:ln>
            <a:noFill/>
          </a:ln>
        </p:spPr>
      </p:sp>
      <p:sp>
        <p:nvSpPr>
          <p:cNvPr id="577" name="Google Shape;577;p26"/>
          <p:cNvSpPr/>
          <p:nvPr/>
        </p:nvSpPr>
        <p:spPr>
          <a:xfrm>
            <a:off x="7915372" y="2749637"/>
            <a:ext cx="747900" cy="7479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78" name="Google Shape;578;p26"/>
          <p:cNvSpPr/>
          <p:nvPr>
            <p:ph idx="9" type="pic"/>
          </p:nvPr>
        </p:nvSpPr>
        <p:spPr>
          <a:xfrm>
            <a:off x="8099030" y="2938659"/>
            <a:ext cx="384000" cy="384000"/>
          </a:xfrm>
          <a:prstGeom prst="rect">
            <a:avLst/>
          </a:prstGeom>
          <a:noFill/>
          <a:ln>
            <a:noFill/>
          </a:ln>
        </p:spPr>
      </p:sp>
      <p:sp>
        <p:nvSpPr>
          <p:cNvPr id="579" name="Google Shape;579;p26"/>
          <p:cNvSpPr/>
          <p:nvPr/>
        </p:nvSpPr>
        <p:spPr>
          <a:xfrm>
            <a:off x="7285246" y="955784"/>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580" name="Google Shape;580;p26"/>
          <p:cNvSpPr/>
          <p:nvPr>
            <p:ph idx="13" type="pic"/>
          </p:nvPr>
        </p:nvSpPr>
        <p:spPr>
          <a:xfrm>
            <a:off x="7448122" y="1108801"/>
            <a:ext cx="315000" cy="315000"/>
          </a:xfrm>
          <a:prstGeom prst="rect">
            <a:avLst/>
          </a:prstGeom>
          <a:noFill/>
          <a:ln>
            <a:noFill/>
          </a:ln>
        </p:spPr>
      </p:sp>
      <p:sp>
        <p:nvSpPr>
          <p:cNvPr id="581" name="Google Shape;581;p26"/>
          <p:cNvSpPr txBox="1"/>
          <p:nvPr>
            <p:ph idx="14" type="body"/>
          </p:nvPr>
        </p:nvSpPr>
        <p:spPr>
          <a:xfrm>
            <a:off x="1115317" y="3939902"/>
            <a:ext cx="68955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82" name="Google Shape;582;p26"/>
          <p:cNvSpPr txBox="1"/>
          <p:nvPr>
            <p:ph idx="15" type="body"/>
          </p:nvPr>
        </p:nvSpPr>
        <p:spPr>
          <a:xfrm>
            <a:off x="1115317" y="4263938"/>
            <a:ext cx="6895500" cy="468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583" name="Google Shape;583;p26"/>
          <p:cNvCxnSpPr>
            <a:endCxn id="584" idx="1"/>
          </p:cNvCxnSpPr>
          <p:nvPr/>
        </p:nvCxnSpPr>
        <p:spPr>
          <a:xfrm>
            <a:off x="2969696" y="1815584"/>
            <a:ext cx="1566300" cy="689400"/>
          </a:xfrm>
          <a:prstGeom prst="straightConnector1">
            <a:avLst/>
          </a:prstGeom>
          <a:noFill/>
          <a:ln cap="flat" cmpd="sng" w="28575">
            <a:solidFill>
              <a:srgbClr val="FFFFFF">
                <a:alpha val="49803"/>
              </a:srgbClr>
            </a:solidFill>
            <a:prstDash val="dot"/>
            <a:round/>
            <a:headEnd len="sm" w="sm" type="none"/>
            <a:tailEnd len="sm" w="sm" type="none"/>
          </a:ln>
        </p:spPr>
      </p:cxnSp>
      <p:sp>
        <p:nvSpPr>
          <p:cNvPr id="584" name="Google Shape;584;p26"/>
          <p:cNvSpPr/>
          <p:nvPr/>
        </p:nvSpPr>
        <p:spPr>
          <a:xfrm>
            <a:off x="4535996" y="2427734"/>
            <a:ext cx="144000" cy="154500"/>
          </a:xfrm>
          <a:prstGeom prst="rect">
            <a:avLst/>
          </a:prstGeom>
          <a:no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cxnSp>
        <p:nvCxnSpPr>
          <p:cNvPr id="585" name="Google Shape;585;p26"/>
          <p:cNvCxnSpPr>
            <a:endCxn id="584" idx="1"/>
          </p:cNvCxnSpPr>
          <p:nvPr/>
        </p:nvCxnSpPr>
        <p:spPr>
          <a:xfrm flipH="1" rot="10800000">
            <a:off x="2159396" y="2504984"/>
            <a:ext cx="2376600" cy="4893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86" name="Google Shape;586;p26"/>
          <p:cNvCxnSpPr>
            <a:endCxn id="584" idx="1"/>
          </p:cNvCxnSpPr>
          <p:nvPr/>
        </p:nvCxnSpPr>
        <p:spPr>
          <a:xfrm>
            <a:off x="1371896" y="2089484"/>
            <a:ext cx="3164100" cy="4155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87" name="Google Shape;587;p26"/>
          <p:cNvCxnSpPr>
            <a:endCxn id="584" idx="1"/>
          </p:cNvCxnSpPr>
          <p:nvPr/>
        </p:nvCxnSpPr>
        <p:spPr>
          <a:xfrm flipH="1" rot="10800000">
            <a:off x="3162296" y="2504984"/>
            <a:ext cx="1373700" cy="7509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88" name="Google Shape;588;p26"/>
          <p:cNvCxnSpPr>
            <a:stCxn id="563" idx="3"/>
            <a:endCxn id="584" idx="3"/>
          </p:cNvCxnSpPr>
          <p:nvPr/>
        </p:nvCxnSpPr>
        <p:spPr>
          <a:xfrm flipH="1">
            <a:off x="4680065" y="1741337"/>
            <a:ext cx="992400" cy="7635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89" name="Google Shape;589;p26"/>
          <p:cNvCxnSpPr>
            <a:endCxn id="584" idx="3"/>
          </p:cNvCxnSpPr>
          <p:nvPr/>
        </p:nvCxnSpPr>
        <p:spPr>
          <a:xfrm flipH="1">
            <a:off x="4679996" y="1419584"/>
            <a:ext cx="2605200" cy="10854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90" name="Google Shape;590;p26"/>
          <p:cNvCxnSpPr/>
          <p:nvPr/>
        </p:nvCxnSpPr>
        <p:spPr>
          <a:xfrm flipH="1">
            <a:off x="4680125" y="2297201"/>
            <a:ext cx="2016300" cy="2079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91" name="Google Shape;591;p26"/>
          <p:cNvCxnSpPr/>
          <p:nvPr/>
        </p:nvCxnSpPr>
        <p:spPr>
          <a:xfrm rot="10800000">
            <a:off x="4680172" y="2504902"/>
            <a:ext cx="3235200" cy="53490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592" name="Google Shape;592;p26"/>
          <p:cNvCxnSpPr/>
          <p:nvPr/>
        </p:nvCxnSpPr>
        <p:spPr>
          <a:xfrm rot="10800000">
            <a:off x="4679953" y="2504942"/>
            <a:ext cx="1152300" cy="592200"/>
          </a:xfrm>
          <a:prstGeom prst="straightConnector1">
            <a:avLst/>
          </a:prstGeom>
          <a:noFill/>
          <a:ln cap="flat" cmpd="sng" w="28575">
            <a:solidFill>
              <a:srgbClr val="FFFFFF">
                <a:alpha val="49803"/>
              </a:srgbClr>
            </a:solidFill>
            <a:prstDash val="dot"/>
            <a:round/>
            <a:headEnd len="sm" w="sm" type="none"/>
            <a:tailEnd len="sm" w="sm" type="none"/>
          </a:ln>
        </p:spPr>
      </p:cxnSp>
      <p:sp>
        <p:nvSpPr>
          <p:cNvPr id="593" name="Google Shape;593;p26"/>
          <p:cNvSpPr txBox="1"/>
          <p:nvPr>
            <p:ph idx="16" type="body"/>
          </p:nvPr>
        </p:nvSpPr>
        <p:spPr>
          <a:xfrm>
            <a:off x="3785899" y="1166306"/>
            <a:ext cx="1578300" cy="2649600"/>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594" name="Google Shape;594;p26"/>
          <p:cNvSpPr/>
          <p:nvPr>
            <p:ph idx="17" type="pic"/>
          </p:nvPr>
        </p:nvSpPr>
        <p:spPr>
          <a:xfrm>
            <a:off x="4035206" y="1479274"/>
            <a:ext cx="1072800" cy="1920600"/>
          </a:xfrm>
          <a:prstGeom prst="rect">
            <a:avLst/>
          </a:prstGeom>
          <a:solidFill>
            <a:schemeClr val="lt1">
              <a:alpha val="21960"/>
            </a:schemeClr>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animEffect filter="fade" transition="in">
                                      <p:cBhvr>
                                        <p:cTn dur="500"/>
                                        <p:tgtEl>
                                          <p:spTgt spid="56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animEffect filter="fade" transition="in">
                                      <p:cBhvr>
                                        <p:cTn dur="500"/>
                                        <p:tgtEl>
                                          <p:spTgt spid="56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animEffect filter="fade" transition="in">
                                      <p:cBhvr>
                                        <p:cTn dur="500"/>
                                        <p:tgtEl>
                                          <p:spTgt spid="56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animEffect filter="fade" transition="in">
                                      <p:cBhvr>
                                        <p:cTn dur="500"/>
                                        <p:tgtEl>
                                          <p:spTgt spid="56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4" st="4"/>
                                            </p:txEl>
                                          </p:spTgt>
                                        </p:tgtEl>
                                        <p:attrNameLst>
                                          <p:attrName>style.visibility</p:attrName>
                                        </p:attrNameLst>
                                      </p:cBhvr>
                                      <p:to>
                                        <p:strVal val="visible"/>
                                      </p:to>
                                    </p:set>
                                    <p:animEffect filter="fade" transition="in">
                                      <p:cBhvr>
                                        <p:cTn dur="500"/>
                                        <p:tgtEl>
                                          <p:spTgt spid="56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5" st="5"/>
                                            </p:txEl>
                                          </p:spTgt>
                                        </p:tgtEl>
                                        <p:attrNameLst>
                                          <p:attrName>style.visibility</p:attrName>
                                        </p:attrNameLst>
                                      </p:cBhvr>
                                      <p:to>
                                        <p:strVal val="visible"/>
                                      </p:to>
                                    </p:set>
                                    <p:animEffect filter="fade" transition="in">
                                      <p:cBhvr>
                                        <p:cTn dur="500"/>
                                        <p:tgtEl>
                                          <p:spTgt spid="56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6" st="6"/>
                                            </p:txEl>
                                          </p:spTgt>
                                        </p:tgtEl>
                                        <p:attrNameLst>
                                          <p:attrName>style.visibility</p:attrName>
                                        </p:attrNameLst>
                                      </p:cBhvr>
                                      <p:to>
                                        <p:strVal val="visible"/>
                                      </p:to>
                                    </p:set>
                                    <p:animEffect filter="fade" transition="in">
                                      <p:cBhvr>
                                        <p:cTn dur="500"/>
                                        <p:tgtEl>
                                          <p:spTgt spid="56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7" st="7"/>
                                            </p:txEl>
                                          </p:spTgt>
                                        </p:tgtEl>
                                        <p:attrNameLst>
                                          <p:attrName>style.visibility</p:attrName>
                                        </p:attrNameLst>
                                      </p:cBhvr>
                                      <p:to>
                                        <p:strVal val="visible"/>
                                      </p:to>
                                    </p:set>
                                    <p:animEffect filter="fade" transition="in">
                                      <p:cBhvr>
                                        <p:cTn dur="500"/>
                                        <p:tgtEl>
                                          <p:spTgt spid="56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562">
                                            <p:txEl>
                                              <p:pRg end="8" st="8"/>
                                            </p:txEl>
                                          </p:spTgt>
                                        </p:tgtEl>
                                        <p:attrNameLst>
                                          <p:attrName>style.visibility</p:attrName>
                                        </p:attrNameLst>
                                      </p:cBhvr>
                                      <p:to>
                                        <p:strVal val="visible"/>
                                      </p:to>
                                    </p:set>
                                    <p:animEffect filter="fade" transition="in">
                                      <p:cBhvr>
                                        <p:cTn dur="500"/>
                                        <p:tgtEl>
                                          <p:spTgt spid="562">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93">
                                            <p:txEl>
                                              <p:pRg end="0" st="0"/>
                                            </p:txEl>
                                          </p:spTgt>
                                        </p:tgtEl>
                                        <p:attrNameLst>
                                          <p:attrName>style.visibility</p:attrName>
                                        </p:attrNameLst>
                                      </p:cBhvr>
                                      <p:to>
                                        <p:strVal val="visible"/>
                                      </p:to>
                                    </p:set>
                                    <p:animEffect filter="fade" transition="in">
                                      <p:cBhvr>
                                        <p:cTn dur="500"/>
                                        <p:tgtEl>
                                          <p:spTgt spid="59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93">
                                            <p:txEl>
                                              <p:pRg end="1" st="1"/>
                                            </p:txEl>
                                          </p:spTgt>
                                        </p:tgtEl>
                                        <p:attrNameLst>
                                          <p:attrName>style.visibility</p:attrName>
                                        </p:attrNameLst>
                                      </p:cBhvr>
                                      <p:to>
                                        <p:strVal val="visible"/>
                                      </p:to>
                                    </p:set>
                                    <p:animEffect filter="fade" transition="in">
                                      <p:cBhvr>
                                        <p:cTn dur="500"/>
                                        <p:tgtEl>
                                          <p:spTgt spid="593">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593">
                                            <p:txEl>
                                              <p:pRg end="2" st="2"/>
                                            </p:txEl>
                                          </p:spTgt>
                                        </p:tgtEl>
                                        <p:attrNameLst>
                                          <p:attrName>style.visibility</p:attrName>
                                        </p:attrNameLst>
                                      </p:cBhvr>
                                      <p:to>
                                        <p:strVal val="visible"/>
                                      </p:to>
                                    </p:set>
                                    <p:animEffect filter="fade" transition="in">
                                      <p:cBhvr>
                                        <p:cTn dur="500"/>
                                        <p:tgtEl>
                                          <p:spTgt spid="593">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93">
                                            <p:txEl>
                                              <p:pRg end="3" st="3"/>
                                            </p:txEl>
                                          </p:spTgt>
                                        </p:tgtEl>
                                        <p:attrNameLst>
                                          <p:attrName>style.visibility</p:attrName>
                                        </p:attrNameLst>
                                      </p:cBhvr>
                                      <p:to>
                                        <p:strVal val="visible"/>
                                      </p:to>
                                    </p:set>
                                    <p:animEffect filter="fade" transition="in">
                                      <p:cBhvr>
                                        <p:cTn dur="500"/>
                                        <p:tgtEl>
                                          <p:spTgt spid="593">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593">
                                            <p:txEl>
                                              <p:pRg end="4" st="4"/>
                                            </p:txEl>
                                          </p:spTgt>
                                        </p:tgtEl>
                                        <p:attrNameLst>
                                          <p:attrName>style.visibility</p:attrName>
                                        </p:attrNameLst>
                                      </p:cBhvr>
                                      <p:to>
                                        <p:strVal val="visible"/>
                                      </p:to>
                                    </p:set>
                                    <p:animEffect filter="fade" transition="in">
                                      <p:cBhvr>
                                        <p:cTn dur="500"/>
                                        <p:tgtEl>
                                          <p:spTgt spid="593">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593">
                                            <p:txEl>
                                              <p:pRg end="5" st="5"/>
                                            </p:txEl>
                                          </p:spTgt>
                                        </p:tgtEl>
                                        <p:attrNameLst>
                                          <p:attrName>style.visibility</p:attrName>
                                        </p:attrNameLst>
                                      </p:cBhvr>
                                      <p:to>
                                        <p:strVal val="visible"/>
                                      </p:to>
                                    </p:set>
                                    <p:animEffect filter="fade" transition="in">
                                      <p:cBhvr>
                                        <p:cTn dur="500"/>
                                        <p:tgtEl>
                                          <p:spTgt spid="593">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593">
                                            <p:txEl>
                                              <p:pRg end="6" st="6"/>
                                            </p:txEl>
                                          </p:spTgt>
                                        </p:tgtEl>
                                        <p:attrNameLst>
                                          <p:attrName>style.visibility</p:attrName>
                                        </p:attrNameLst>
                                      </p:cBhvr>
                                      <p:to>
                                        <p:strVal val="visible"/>
                                      </p:to>
                                    </p:set>
                                    <p:animEffect filter="fade" transition="in">
                                      <p:cBhvr>
                                        <p:cTn dur="500"/>
                                        <p:tgtEl>
                                          <p:spTgt spid="593">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593">
                                            <p:txEl>
                                              <p:pRg end="7" st="7"/>
                                            </p:txEl>
                                          </p:spTgt>
                                        </p:tgtEl>
                                        <p:attrNameLst>
                                          <p:attrName>style.visibility</p:attrName>
                                        </p:attrNameLst>
                                      </p:cBhvr>
                                      <p:to>
                                        <p:strVal val="visible"/>
                                      </p:to>
                                    </p:set>
                                    <p:animEffect filter="fade" transition="in">
                                      <p:cBhvr>
                                        <p:cTn dur="500"/>
                                        <p:tgtEl>
                                          <p:spTgt spid="593">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593">
                                            <p:txEl>
                                              <p:pRg end="8" st="8"/>
                                            </p:txEl>
                                          </p:spTgt>
                                        </p:tgtEl>
                                        <p:attrNameLst>
                                          <p:attrName>style.visibility</p:attrName>
                                        </p:attrNameLst>
                                      </p:cBhvr>
                                      <p:to>
                                        <p:strVal val="visible"/>
                                      </p:to>
                                    </p:set>
                                    <p:animEffect filter="fade" transition="in">
                                      <p:cBhvr>
                                        <p:cTn dur="500"/>
                                        <p:tgtEl>
                                          <p:spTgt spid="593">
                                            <p:txEl>
                                              <p:pRg end="8" st="8"/>
                                            </p:txEl>
                                          </p:spTgt>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25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250"/>
                                        <p:tgtEl>
                                          <p:spTgt spid="564"/>
                                        </p:tgtEl>
                                      </p:cBhvr>
                                    </p:animEffect>
                                  </p:childTnLst>
                                </p:cTn>
                              </p:par>
                              <p:par>
                                <p:cTn fill="hold" nodeType="withEffect" presetClass="entr" presetID="10" presetSubtype="0">
                                  <p:stCondLst>
                                    <p:cond delay="50"/>
                                  </p:stCondLst>
                                  <p:childTnLst>
                                    <p:set>
                                      <p:cBhvr>
                                        <p:cTn dur="1" fill="hold">
                                          <p:stCondLst>
                                            <p:cond delay="0"/>
                                          </p:stCondLst>
                                        </p:cTn>
                                        <p:tgtEl>
                                          <p:spTgt spid="565"/>
                                        </p:tgtEl>
                                        <p:attrNameLst>
                                          <p:attrName>style.visibility</p:attrName>
                                        </p:attrNameLst>
                                      </p:cBhvr>
                                      <p:to>
                                        <p:strVal val="visible"/>
                                      </p:to>
                                    </p:set>
                                    <p:animEffect filter="fade" transition="in">
                                      <p:cBhvr>
                                        <p:cTn dur="250"/>
                                        <p:tgtEl>
                                          <p:spTgt spid="565"/>
                                        </p:tgtEl>
                                      </p:cBhvr>
                                    </p:animEffect>
                                  </p:childTnLst>
                                </p:cTn>
                              </p:par>
                              <p:par>
                                <p:cTn fill="hold" nodeType="withEffect" presetClass="entr" presetID="10" presetSubtype="0">
                                  <p:stCondLst>
                                    <p:cond delay="50"/>
                                  </p:stCondLst>
                                  <p:childTnLst>
                                    <p:set>
                                      <p:cBhvr>
                                        <p:cTn dur="1" fill="hold">
                                          <p:stCondLst>
                                            <p:cond delay="0"/>
                                          </p:stCondLst>
                                        </p:cTn>
                                        <p:tgtEl>
                                          <p:spTgt spid="566"/>
                                        </p:tgtEl>
                                        <p:attrNameLst>
                                          <p:attrName>style.visibility</p:attrName>
                                        </p:attrNameLst>
                                      </p:cBhvr>
                                      <p:to>
                                        <p:strVal val="visible"/>
                                      </p:to>
                                    </p:set>
                                    <p:animEffect filter="fade" transition="in">
                                      <p:cBhvr>
                                        <p:cTn dur="250"/>
                                        <p:tgtEl>
                                          <p:spTgt spid="566"/>
                                        </p:tgtEl>
                                      </p:cBhvr>
                                    </p:animEffect>
                                  </p:childTnLst>
                                </p:cTn>
                              </p:par>
                              <p:par>
                                <p:cTn fill="hold" nodeType="withEffect" presetClass="entr" presetID="10" presetSubtype="0">
                                  <p:stCondLst>
                                    <p:cond delay="100"/>
                                  </p:stCondLst>
                                  <p:childTnLst>
                                    <p:set>
                                      <p:cBhvr>
                                        <p:cTn dur="1" fill="hold">
                                          <p:stCondLst>
                                            <p:cond delay="0"/>
                                          </p:stCondLst>
                                        </p:cTn>
                                        <p:tgtEl>
                                          <p:spTgt spid="567"/>
                                        </p:tgtEl>
                                        <p:attrNameLst>
                                          <p:attrName>style.visibility</p:attrName>
                                        </p:attrNameLst>
                                      </p:cBhvr>
                                      <p:to>
                                        <p:strVal val="visible"/>
                                      </p:to>
                                    </p:set>
                                    <p:animEffect filter="fade" transition="in">
                                      <p:cBhvr>
                                        <p:cTn dur="250"/>
                                        <p:tgtEl>
                                          <p:spTgt spid="567"/>
                                        </p:tgtEl>
                                      </p:cBhvr>
                                    </p:animEffect>
                                  </p:childTnLst>
                                </p:cTn>
                              </p:par>
                              <p:par>
                                <p:cTn fill="hold" nodeType="withEffect" presetClass="entr" presetID="10" presetSubtype="0">
                                  <p:stCondLst>
                                    <p:cond delay="100"/>
                                  </p:stCondLst>
                                  <p:childTnLst>
                                    <p:set>
                                      <p:cBhvr>
                                        <p:cTn dur="1" fill="hold">
                                          <p:stCondLst>
                                            <p:cond delay="0"/>
                                          </p:stCondLst>
                                        </p:cTn>
                                        <p:tgtEl>
                                          <p:spTgt spid="568"/>
                                        </p:tgtEl>
                                        <p:attrNameLst>
                                          <p:attrName>style.visibility</p:attrName>
                                        </p:attrNameLst>
                                      </p:cBhvr>
                                      <p:to>
                                        <p:strVal val="visible"/>
                                      </p:to>
                                    </p:set>
                                    <p:animEffect filter="fade" transition="in">
                                      <p:cBhvr>
                                        <p:cTn dur="250"/>
                                        <p:tgtEl>
                                          <p:spTgt spid="568"/>
                                        </p:tgtEl>
                                      </p:cBhvr>
                                    </p:animEffect>
                                  </p:childTnLst>
                                </p:cTn>
                              </p:par>
                              <p:par>
                                <p:cTn fill="hold" nodeType="withEffect" presetClass="entr" presetID="10" presetSubtype="0">
                                  <p:stCondLst>
                                    <p:cond delay="150"/>
                                  </p:stCondLst>
                                  <p:childTnLst>
                                    <p:set>
                                      <p:cBhvr>
                                        <p:cTn dur="1" fill="hold">
                                          <p:stCondLst>
                                            <p:cond delay="0"/>
                                          </p:stCondLst>
                                        </p:cTn>
                                        <p:tgtEl>
                                          <p:spTgt spid="569"/>
                                        </p:tgtEl>
                                        <p:attrNameLst>
                                          <p:attrName>style.visibility</p:attrName>
                                        </p:attrNameLst>
                                      </p:cBhvr>
                                      <p:to>
                                        <p:strVal val="visible"/>
                                      </p:to>
                                    </p:set>
                                    <p:animEffect filter="fade" transition="in">
                                      <p:cBhvr>
                                        <p:cTn dur="250"/>
                                        <p:tgtEl>
                                          <p:spTgt spid="569"/>
                                        </p:tgtEl>
                                      </p:cBhvr>
                                    </p:animEffect>
                                  </p:childTnLst>
                                </p:cTn>
                              </p:par>
                              <p:par>
                                <p:cTn fill="hold" nodeType="withEffect" presetClass="entr" presetID="10" presetSubtype="0">
                                  <p:stCondLst>
                                    <p:cond delay="150"/>
                                  </p:stCondLst>
                                  <p:childTnLst>
                                    <p:set>
                                      <p:cBhvr>
                                        <p:cTn dur="1" fill="hold">
                                          <p:stCondLst>
                                            <p:cond delay="0"/>
                                          </p:stCondLst>
                                        </p:cTn>
                                        <p:tgtEl>
                                          <p:spTgt spid="570"/>
                                        </p:tgtEl>
                                        <p:attrNameLst>
                                          <p:attrName>style.visibility</p:attrName>
                                        </p:attrNameLst>
                                      </p:cBhvr>
                                      <p:to>
                                        <p:strVal val="visible"/>
                                      </p:to>
                                    </p:set>
                                    <p:animEffect filter="fade" transition="in">
                                      <p:cBhvr>
                                        <p:cTn dur="250"/>
                                        <p:tgtEl>
                                          <p:spTgt spid="570"/>
                                        </p:tgtEl>
                                      </p:cBhvr>
                                    </p:animEffect>
                                  </p:childTnLst>
                                </p:cTn>
                              </p:par>
                              <p:par>
                                <p:cTn fill="hold" nodeType="withEffect" presetClass="entr" presetID="10" presetSubtype="0">
                                  <p:stCondLst>
                                    <p:cond delay="200"/>
                                  </p:stCondLst>
                                  <p:childTnLst>
                                    <p:set>
                                      <p:cBhvr>
                                        <p:cTn dur="1" fill="hold">
                                          <p:stCondLst>
                                            <p:cond delay="0"/>
                                          </p:stCondLst>
                                        </p:cTn>
                                        <p:tgtEl>
                                          <p:spTgt spid="571"/>
                                        </p:tgtEl>
                                        <p:attrNameLst>
                                          <p:attrName>style.visibility</p:attrName>
                                        </p:attrNameLst>
                                      </p:cBhvr>
                                      <p:to>
                                        <p:strVal val="visible"/>
                                      </p:to>
                                    </p:set>
                                    <p:animEffect filter="fade" transition="in">
                                      <p:cBhvr>
                                        <p:cTn dur="250"/>
                                        <p:tgtEl>
                                          <p:spTgt spid="571"/>
                                        </p:tgtEl>
                                      </p:cBhvr>
                                    </p:animEffect>
                                  </p:childTnLst>
                                </p:cTn>
                              </p:par>
                              <p:par>
                                <p:cTn fill="hold" nodeType="withEffect" presetClass="entr" presetID="10" presetSubtype="0">
                                  <p:stCondLst>
                                    <p:cond delay="200"/>
                                  </p:stCondLst>
                                  <p:childTnLst>
                                    <p:set>
                                      <p:cBhvr>
                                        <p:cTn dur="1" fill="hold">
                                          <p:stCondLst>
                                            <p:cond delay="0"/>
                                          </p:stCondLst>
                                        </p:cTn>
                                        <p:tgtEl>
                                          <p:spTgt spid="572"/>
                                        </p:tgtEl>
                                        <p:attrNameLst>
                                          <p:attrName>style.visibility</p:attrName>
                                        </p:attrNameLst>
                                      </p:cBhvr>
                                      <p:to>
                                        <p:strVal val="visible"/>
                                      </p:to>
                                    </p:set>
                                    <p:animEffect filter="fade" transition="in">
                                      <p:cBhvr>
                                        <p:cTn dur="250"/>
                                        <p:tgtEl>
                                          <p:spTgt spid="572"/>
                                        </p:tgtEl>
                                      </p:cBhvr>
                                    </p:animEffect>
                                  </p:childTnLst>
                                </p:cTn>
                              </p:par>
                              <p:par>
                                <p:cTn fill="hold" nodeType="withEffect" presetClass="entr" presetID="10" presetSubtype="0">
                                  <p:stCondLst>
                                    <p:cond delay="250"/>
                                  </p:stCondLst>
                                  <p:childTnLst>
                                    <p:set>
                                      <p:cBhvr>
                                        <p:cTn dur="1" fill="hold">
                                          <p:stCondLst>
                                            <p:cond delay="0"/>
                                          </p:stCondLst>
                                        </p:cTn>
                                        <p:tgtEl>
                                          <p:spTgt spid="573"/>
                                        </p:tgtEl>
                                        <p:attrNameLst>
                                          <p:attrName>style.visibility</p:attrName>
                                        </p:attrNameLst>
                                      </p:cBhvr>
                                      <p:to>
                                        <p:strVal val="visible"/>
                                      </p:to>
                                    </p:set>
                                    <p:animEffect filter="fade" transition="in">
                                      <p:cBhvr>
                                        <p:cTn dur="250"/>
                                        <p:tgtEl>
                                          <p:spTgt spid="573"/>
                                        </p:tgtEl>
                                      </p:cBhvr>
                                    </p:animEffect>
                                  </p:childTnLst>
                                </p:cTn>
                              </p:par>
                              <p:par>
                                <p:cTn fill="hold" nodeType="withEffect" presetClass="entr" presetID="10" presetSubtype="0">
                                  <p:stCondLst>
                                    <p:cond delay="250"/>
                                  </p:stCondLst>
                                  <p:childTnLst>
                                    <p:set>
                                      <p:cBhvr>
                                        <p:cTn dur="1" fill="hold">
                                          <p:stCondLst>
                                            <p:cond delay="0"/>
                                          </p:stCondLst>
                                        </p:cTn>
                                        <p:tgtEl>
                                          <p:spTgt spid="574"/>
                                        </p:tgtEl>
                                        <p:attrNameLst>
                                          <p:attrName>style.visibility</p:attrName>
                                        </p:attrNameLst>
                                      </p:cBhvr>
                                      <p:to>
                                        <p:strVal val="visible"/>
                                      </p:to>
                                    </p:set>
                                    <p:animEffect filter="fade" transition="in">
                                      <p:cBhvr>
                                        <p:cTn dur="250"/>
                                        <p:tgtEl>
                                          <p:spTgt spid="574"/>
                                        </p:tgtEl>
                                      </p:cBhvr>
                                    </p:animEffect>
                                  </p:childTnLst>
                                </p:cTn>
                              </p:par>
                              <p:par>
                                <p:cTn fill="hold" nodeType="withEffect" presetClass="entr" presetID="10" presetSubtype="0">
                                  <p:stCondLst>
                                    <p:cond delay="300"/>
                                  </p:stCondLst>
                                  <p:childTnLst>
                                    <p:set>
                                      <p:cBhvr>
                                        <p:cTn dur="1" fill="hold">
                                          <p:stCondLst>
                                            <p:cond delay="0"/>
                                          </p:stCondLst>
                                        </p:cTn>
                                        <p:tgtEl>
                                          <p:spTgt spid="575"/>
                                        </p:tgtEl>
                                        <p:attrNameLst>
                                          <p:attrName>style.visibility</p:attrName>
                                        </p:attrNameLst>
                                      </p:cBhvr>
                                      <p:to>
                                        <p:strVal val="visible"/>
                                      </p:to>
                                    </p:set>
                                    <p:animEffect filter="fade" transition="in">
                                      <p:cBhvr>
                                        <p:cTn dur="250"/>
                                        <p:tgtEl>
                                          <p:spTgt spid="575"/>
                                        </p:tgtEl>
                                      </p:cBhvr>
                                    </p:animEffect>
                                  </p:childTnLst>
                                </p:cTn>
                              </p:par>
                              <p:par>
                                <p:cTn fill="hold" nodeType="withEffect" presetClass="entr" presetID="10" presetSubtype="0">
                                  <p:stCondLst>
                                    <p:cond delay="300"/>
                                  </p:stCondLst>
                                  <p:childTnLst>
                                    <p:set>
                                      <p:cBhvr>
                                        <p:cTn dur="1" fill="hold">
                                          <p:stCondLst>
                                            <p:cond delay="0"/>
                                          </p:stCondLst>
                                        </p:cTn>
                                        <p:tgtEl>
                                          <p:spTgt spid="576"/>
                                        </p:tgtEl>
                                        <p:attrNameLst>
                                          <p:attrName>style.visibility</p:attrName>
                                        </p:attrNameLst>
                                      </p:cBhvr>
                                      <p:to>
                                        <p:strVal val="visible"/>
                                      </p:to>
                                    </p:set>
                                    <p:animEffect filter="fade" transition="in">
                                      <p:cBhvr>
                                        <p:cTn dur="250"/>
                                        <p:tgtEl>
                                          <p:spTgt spid="576"/>
                                        </p:tgtEl>
                                      </p:cBhvr>
                                    </p:animEffect>
                                  </p:childTnLst>
                                </p:cTn>
                              </p:par>
                              <p:par>
                                <p:cTn fill="hold" nodeType="withEffect" presetClass="entr" presetID="10" presetSubtype="0">
                                  <p:stCondLst>
                                    <p:cond delay="350"/>
                                  </p:stCondLst>
                                  <p:childTnLst>
                                    <p:set>
                                      <p:cBhvr>
                                        <p:cTn dur="1" fill="hold">
                                          <p:stCondLst>
                                            <p:cond delay="0"/>
                                          </p:stCondLst>
                                        </p:cTn>
                                        <p:tgtEl>
                                          <p:spTgt spid="577"/>
                                        </p:tgtEl>
                                        <p:attrNameLst>
                                          <p:attrName>style.visibility</p:attrName>
                                        </p:attrNameLst>
                                      </p:cBhvr>
                                      <p:to>
                                        <p:strVal val="visible"/>
                                      </p:to>
                                    </p:set>
                                    <p:animEffect filter="fade" transition="in">
                                      <p:cBhvr>
                                        <p:cTn dur="250"/>
                                        <p:tgtEl>
                                          <p:spTgt spid="577"/>
                                        </p:tgtEl>
                                      </p:cBhvr>
                                    </p:animEffect>
                                  </p:childTnLst>
                                </p:cTn>
                              </p:par>
                              <p:par>
                                <p:cTn fill="hold" nodeType="withEffect" presetClass="entr" presetID="10" presetSubtype="0">
                                  <p:stCondLst>
                                    <p:cond delay="350"/>
                                  </p:stCondLst>
                                  <p:childTnLst>
                                    <p:set>
                                      <p:cBhvr>
                                        <p:cTn dur="1" fill="hold">
                                          <p:stCondLst>
                                            <p:cond delay="0"/>
                                          </p:stCondLst>
                                        </p:cTn>
                                        <p:tgtEl>
                                          <p:spTgt spid="578"/>
                                        </p:tgtEl>
                                        <p:attrNameLst>
                                          <p:attrName>style.visibility</p:attrName>
                                        </p:attrNameLst>
                                      </p:cBhvr>
                                      <p:to>
                                        <p:strVal val="visible"/>
                                      </p:to>
                                    </p:set>
                                    <p:animEffect filter="fade" transition="in">
                                      <p:cBhvr>
                                        <p:cTn dur="250"/>
                                        <p:tgtEl>
                                          <p:spTgt spid="578"/>
                                        </p:tgtEl>
                                      </p:cBhvr>
                                    </p:animEffect>
                                  </p:childTnLst>
                                </p:cTn>
                              </p:par>
                              <p:par>
                                <p:cTn fill="hold" nodeType="withEffect" presetClass="entr" presetID="10" presetSubtype="0">
                                  <p:stCondLst>
                                    <p:cond delay="400"/>
                                  </p:stCondLst>
                                  <p:childTnLst>
                                    <p:set>
                                      <p:cBhvr>
                                        <p:cTn dur="1" fill="hold">
                                          <p:stCondLst>
                                            <p:cond delay="0"/>
                                          </p:stCondLst>
                                        </p:cTn>
                                        <p:tgtEl>
                                          <p:spTgt spid="579"/>
                                        </p:tgtEl>
                                        <p:attrNameLst>
                                          <p:attrName>style.visibility</p:attrName>
                                        </p:attrNameLst>
                                      </p:cBhvr>
                                      <p:to>
                                        <p:strVal val="visible"/>
                                      </p:to>
                                    </p:set>
                                    <p:animEffect filter="fade" transition="in">
                                      <p:cBhvr>
                                        <p:cTn dur="250"/>
                                        <p:tgtEl>
                                          <p:spTgt spid="579"/>
                                        </p:tgtEl>
                                      </p:cBhvr>
                                    </p:animEffect>
                                  </p:childTnLst>
                                </p:cTn>
                              </p:par>
                              <p:par>
                                <p:cTn fill="hold" nodeType="withEffect" presetClass="entr" presetID="10" presetSubtype="0">
                                  <p:stCondLst>
                                    <p:cond delay="400"/>
                                  </p:stCondLst>
                                  <p:childTnLst>
                                    <p:set>
                                      <p:cBhvr>
                                        <p:cTn dur="1" fill="hold">
                                          <p:stCondLst>
                                            <p:cond delay="0"/>
                                          </p:stCondLst>
                                        </p:cTn>
                                        <p:tgtEl>
                                          <p:spTgt spid="580"/>
                                        </p:tgtEl>
                                        <p:attrNameLst>
                                          <p:attrName>style.visibility</p:attrName>
                                        </p:attrNameLst>
                                      </p:cBhvr>
                                      <p:to>
                                        <p:strVal val="visible"/>
                                      </p:to>
                                    </p:set>
                                    <p:animEffect filter="fade" transition="in">
                                      <p:cBhvr>
                                        <p:cTn dur="250"/>
                                        <p:tgtEl>
                                          <p:spTgt spid="580"/>
                                        </p:tgtEl>
                                      </p:cBhvr>
                                    </p:animEffect>
                                  </p:childTnLst>
                                </p:cTn>
                              </p:par>
                            </p:childTnLst>
                          </p:cTn>
                        </p:par>
                        <p:par>
                          <p:cTn fill="hold">
                            <p:stCondLst>
                              <p:cond delay="5250"/>
                            </p:stCondLst>
                            <p:childTnLst>
                              <p:par>
                                <p:cTn fill="hold" nodeType="after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5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5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5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5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5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5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500"/>
                                        <p:tgtEl>
                                          <p:spTgt spid="592"/>
                                        </p:tgtEl>
                                      </p:cBhvr>
                                    </p:animEffect>
                                  </p:childTnLst>
                                </p:cTn>
                              </p:par>
                            </p:childTnLst>
                          </p:cTn>
                        </p:par>
                        <p:par>
                          <p:cTn fill="hold">
                            <p:stCondLst>
                              <p:cond delay="5750"/>
                            </p:stCondLst>
                            <p:childTnLst>
                              <p:par>
                                <p:cTn fill="hold" nodeType="afterEffect" presetClass="entr" presetID="2" presetSubtype="4">
                                  <p:stCondLst>
                                    <p:cond delay="250"/>
                                  </p:stCondLst>
                                  <p:childTnLst>
                                    <p:set>
                                      <p:cBhvr>
                                        <p:cTn dur="1" fill="hold">
                                          <p:stCondLst>
                                            <p:cond delay="0"/>
                                          </p:stCondLst>
                                        </p:cTn>
                                        <p:tgtEl>
                                          <p:spTgt spid="581">
                                            <p:txEl>
                                              <p:pRg end="0" st="0"/>
                                            </p:txEl>
                                          </p:spTgt>
                                        </p:tgtEl>
                                        <p:attrNameLst>
                                          <p:attrName>style.visibility</p:attrName>
                                        </p:attrNameLst>
                                      </p:cBhvr>
                                      <p:to>
                                        <p:strVal val="visible"/>
                                      </p:to>
                                    </p:set>
                                    <p:anim calcmode="lin" valueType="num">
                                      <p:cBhvr additive="base">
                                        <p:cTn dur="500"/>
                                        <p:tgtEl>
                                          <p:spTgt spid="58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250"/>
                            </p:stCondLst>
                            <p:childTnLst>
                              <p:par>
                                <p:cTn fill="hold" nodeType="afterEffect" presetClass="entr" presetID="2" presetSubtype="4">
                                  <p:stCondLst>
                                    <p:cond delay="250"/>
                                  </p:stCondLst>
                                  <p:childTnLst>
                                    <p:set>
                                      <p:cBhvr>
                                        <p:cTn dur="1" fill="hold">
                                          <p:stCondLst>
                                            <p:cond delay="0"/>
                                          </p:stCondLst>
                                        </p:cTn>
                                        <p:tgtEl>
                                          <p:spTgt spid="581">
                                            <p:txEl>
                                              <p:pRg end="1" st="1"/>
                                            </p:txEl>
                                          </p:spTgt>
                                        </p:tgtEl>
                                        <p:attrNameLst>
                                          <p:attrName>style.visibility</p:attrName>
                                        </p:attrNameLst>
                                      </p:cBhvr>
                                      <p:to>
                                        <p:strVal val="visible"/>
                                      </p:to>
                                    </p:set>
                                    <p:anim calcmode="lin" valueType="num">
                                      <p:cBhvr additive="base">
                                        <p:cTn dur="500"/>
                                        <p:tgtEl>
                                          <p:spTgt spid="58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750"/>
                            </p:stCondLst>
                            <p:childTnLst>
                              <p:par>
                                <p:cTn fill="hold" nodeType="afterEffect" presetClass="entr" presetID="2" presetSubtype="4">
                                  <p:stCondLst>
                                    <p:cond delay="250"/>
                                  </p:stCondLst>
                                  <p:childTnLst>
                                    <p:set>
                                      <p:cBhvr>
                                        <p:cTn dur="1" fill="hold">
                                          <p:stCondLst>
                                            <p:cond delay="0"/>
                                          </p:stCondLst>
                                        </p:cTn>
                                        <p:tgtEl>
                                          <p:spTgt spid="581">
                                            <p:txEl>
                                              <p:pRg end="2" st="2"/>
                                            </p:txEl>
                                          </p:spTgt>
                                        </p:tgtEl>
                                        <p:attrNameLst>
                                          <p:attrName>style.visibility</p:attrName>
                                        </p:attrNameLst>
                                      </p:cBhvr>
                                      <p:to>
                                        <p:strVal val="visible"/>
                                      </p:to>
                                    </p:set>
                                    <p:anim calcmode="lin" valueType="num">
                                      <p:cBhvr additive="base">
                                        <p:cTn dur="500"/>
                                        <p:tgtEl>
                                          <p:spTgt spid="58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250"/>
                            </p:stCondLst>
                            <p:childTnLst>
                              <p:par>
                                <p:cTn fill="hold" nodeType="afterEffect" presetClass="entr" presetID="2" presetSubtype="4">
                                  <p:stCondLst>
                                    <p:cond delay="250"/>
                                  </p:stCondLst>
                                  <p:childTnLst>
                                    <p:set>
                                      <p:cBhvr>
                                        <p:cTn dur="1" fill="hold">
                                          <p:stCondLst>
                                            <p:cond delay="0"/>
                                          </p:stCondLst>
                                        </p:cTn>
                                        <p:tgtEl>
                                          <p:spTgt spid="581">
                                            <p:txEl>
                                              <p:pRg end="3" st="3"/>
                                            </p:txEl>
                                          </p:spTgt>
                                        </p:tgtEl>
                                        <p:attrNameLst>
                                          <p:attrName>style.visibility</p:attrName>
                                        </p:attrNameLst>
                                      </p:cBhvr>
                                      <p:to>
                                        <p:strVal val="visible"/>
                                      </p:to>
                                    </p:set>
                                    <p:anim calcmode="lin" valueType="num">
                                      <p:cBhvr additive="base">
                                        <p:cTn dur="500"/>
                                        <p:tgtEl>
                                          <p:spTgt spid="58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750"/>
                            </p:stCondLst>
                            <p:childTnLst>
                              <p:par>
                                <p:cTn fill="hold" nodeType="afterEffect" presetClass="entr" presetID="2" presetSubtype="4">
                                  <p:stCondLst>
                                    <p:cond delay="250"/>
                                  </p:stCondLst>
                                  <p:childTnLst>
                                    <p:set>
                                      <p:cBhvr>
                                        <p:cTn dur="1" fill="hold">
                                          <p:stCondLst>
                                            <p:cond delay="0"/>
                                          </p:stCondLst>
                                        </p:cTn>
                                        <p:tgtEl>
                                          <p:spTgt spid="581">
                                            <p:txEl>
                                              <p:pRg end="4" st="4"/>
                                            </p:txEl>
                                          </p:spTgt>
                                        </p:tgtEl>
                                        <p:attrNameLst>
                                          <p:attrName>style.visibility</p:attrName>
                                        </p:attrNameLst>
                                      </p:cBhvr>
                                      <p:to>
                                        <p:strVal val="visible"/>
                                      </p:to>
                                    </p:set>
                                    <p:anim calcmode="lin" valueType="num">
                                      <p:cBhvr additive="base">
                                        <p:cTn dur="500"/>
                                        <p:tgtEl>
                                          <p:spTgt spid="58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250"/>
                            </p:stCondLst>
                            <p:childTnLst>
                              <p:par>
                                <p:cTn fill="hold" nodeType="afterEffect" presetClass="entr" presetID="2" presetSubtype="4">
                                  <p:stCondLst>
                                    <p:cond delay="250"/>
                                  </p:stCondLst>
                                  <p:childTnLst>
                                    <p:set>
                                      <p:cBhvr>
                                        <p:cTn dur="1" fill="hold">
                                          <p:stCondLst>
                                            <p:cond delay="0"/>
                                          </p:stCondLst>
                                        </p:cTn>
                                        <p:tgtEl>
                                          <p:spTgt spid="581">
                                            <p:txEl>
                                              <p:pRg end="5" st="5"/>
                                            </p:txEl>
                                          </p:spTgt>
                                        </p:tgtEl>
                                        <p:attrNameLst>
                                          <p:attrName>style.visibility</p:attrName>
                                        </p:attrNameLst>
                                      </p:cBhvr>
                                      <p:to>
                                        <p:strVal val="visible"/>
                                      </p:to>
                                    </p:set>
                                    <p:anim calcmode="lin" valueType="num">
                                      <p:cBhvr additive="base">
                                        <p:cTn dur="500"/>
                                        <p:tgtEl>
                                          <p:spTgt spid="58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750"/>
                            </p:stCondLst>
                            <p:childTnLst>
                              <p:par>
                                <p:cTn fill="hold" nodeType="afterEffect" presetClass="entr" presetID="2" presetSubtype="4">
                                  <p:stCondLst>
                                    <p:cond delay="250"/>
                                  </p:stCondLst>
                                  <p:childTnLst>
                                    <p:set>
                                      <p:cBhvr>
                                        <p:cTn dur="1" fill="hold">
                                          <p:stCondLst>
                                            <p:cond delay="0"/>
                                          </p:stCondLst>
                                        </p:cTn>
                                        <p:tgtEl>
                                          <p:spTgt spid="581">
                                            <p:txEl>
                                              <p:pRg end="6" st="6"/>
                                            </p:txEl>
                                          </p:spTgt>
                                        </p:tgtEl>
                                        <p:attrNameLst>
                                          <p:attrName>style.visibility</p:attrName>
                                        </p:attrNameLst>
                                      </p:cBhvr>
                                      <p:to>
                                        <p:strVal val="visible"/>
                                      </p:to>
                                    </p:set>
                                    <p:anim calcmode="lin" valueType="num">
                                      <p:cBhvr additive="base">
                                        <p:cTn dur="500"/>
                                        <p:tgtEl>
                                          <p:spTgt spid="58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250"/>
                            </p:stCondLst>
                            <p:childTnLst>
                              <p:par>
                                <p:cTn fill="hold" nodeType="afterEffect" presetClass="entr" presetID="2" presetSubtype="4">
                                  <p:stCondLst>
                                    <p:cond delay="250"/>
                                  </p:stCondLst>
                                  <p:childTnLst>
                                    <p:set>
                                      <p:cBhvr>
                                        <p:cTn dur="1" fill="hold">
                                          <p:stCondLst>
                                            <p:cond delay="0"/>
                                          </p:stCondLst>
                                        </p:cTn>
                                        <p:tgtEl>
                                          <p:spTgt spid="581">
                                            <p:txEl>
                                              <p:pRg end="7" st="7"/>
                                            </p:txEl>
                                          </p:spTgt>
                                        </p:tgtEl>
                                        <p:attrNameLst>
                                          <p:attrName>style.visibility</p:attrName>
                                        </p:attrNameLst>
                                      </p:cBhvr>
                                      <p:to>
                                        <p:strVal val="visible"/>
                                      </p:to>
                                    </p:set>
                                    <p:anim calcmode="lin" valueType="num">
                                      <p:cBhvr additive="base">
                                        <p:cTn dur="500"/>
                                        <p:tgtEl>
                                          <p:spTgt spid="58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750"/>
                            </p:stCondLst>
                            <p:childTnLst>
                              <p:par>
                                <p:cTn fill="hold" nodeType="afterEffect" presetClass="entr" presetID="2" presetSubtype="4">
                                  <p:stCondLst>
                                    <p:cond delay="250"/>
                                  </p:stCondLst>
                                  <p:childTnLst>
                                    <p:set>
                                      <p:cBhvr>
                                        <p:cTn dur="1" fill="hold">
                                          <p:stCondLst>
                                            <p:cond delay="0"/>
                                          </p:stCondLst>
                                        </p:cTn>
                                        <p:tgtEl>
                                          <p:spTgt spid="581">
                                            <p:txEl>
                                              <p:pRg end="8" st="8"/>
                                            </p:txEl>
                                          </p:spTgt>
                                        </p:tgtEl>
                                        <p:attrNameLst>
                                          <p:attrName>style.visibility</p:attrName>
                                        </p:attrNameLst>
                                      </p:cBhvr>
                                      <p:to>
                                        <p:strVal val="visible"/>
                                      </p:to>
                                    </p:set>
                                    <p:anim calcmode="lin" valueType="num">
                                      <p:cBhvr additive="base">
                                        <p:cTn dur="500"/>
                                        <p:tgtEl>
                                          <p:spTgt spid="58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0" st="0"/>
                                            </p:txEl>
                                          </p:spTgt>
                                        </p:tgtEl>
                                        <p:attrNameLst>
                                          <p:attrName>style.visibility</p:attrName>
                                        </p:attrNameLst>
                                      </p:cBhvr>
                                      <p:to>
                                        <p:strVal val="visible"/>
                                      </p:to>
                                    </p:set>
                                    <p:anim calcmode="lin" valueType="num">
                                      <p:cBhvr additive="base">
                                        <p:cTn dur="500"/>
                                        <p:tgtEl>
                                          <p:spTgt spid="58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1" st="1"/>
                                            </p:txEl>
                                          </p:spTgt>
                                        </p:tgtEl>
                                        <p:attrNameLst>
                                          <p:attrName>style.visibility</p:attrName>
                                        </p:attrNameLst>
                                      </p:cBhvr>
                                      <p:to>
                                        <p:strVal val="visible"/>
                                      </p:to>
                                    </p:set>
                                    <p:anim calcmode="lin" valueType="num">
                                      <p:cBhvr additive="base">
                                        <p:cTn dur="500"/>
                                        <p:tgtEl>
                                          <p:spTgt spid="58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2" st="2"/>
                                            </p:txEl>
                                          </p:spTgt>
                                        </p:tgtEl>
                                        <p:attrNameLst>
                                          <p:attrName>style.visibility</p:attrName>
                                        </p:attrNameLst>
                                      </p:cBhvr>
                                      <p:to>
                                        <p:strVal val="visible"/>
                                      </p:to>
                                    </p:set>
                                    <p:anim calcmode="lin" valueType="num">
                                      <p:cBhvr additive="base">
                                        <p:cTn dur="500"/>
                                        <p:tgtEl>
                                          <p:spTgt spid="58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3" st="3"/>
                                            </p:txEl>
                                          </p:spTgt>
                                        </p:tgtEl>
                                        <p:attrNameLst>
                                          <p:attrName>style.visibility</p:attrName>
                                        </p:attrNameLst>
                                      </p:cBhvr>
                                      <p:to>
                                        <p:strVal val="visible"/>
                                      </p:to>
                                    </p:set>
                                    <p:anim calcmode="lin" valueType="num">
                                      <p:cBhvr additive="base">
                                        <p:cTn dur="500"/>
                                        <p:tgtEl>
                                          <p:spTgt spid="58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4" st="4"/>
                                            </p:txEl>
                                          </p:spTgt>
                                        </p:tgtEl>
                                        <p:attrNameLst>
                                          <p:attrName>style.visibility</p:attrName>
                                        </p:attrNameLst>
                                      </p:cBhvr>
                                      <p:to>
                                        <p:strVal val="visible"/>
                                      </p:to>
                                    </p:set>
                                    <p:anim calcmode="lin" valueType="num">
                                      <p:cBhvr additive="base">
                                        <p:cTn dur="500"/>
                                        <p:tgtEl>
                                          <p:spTgt spid="58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5" st="5"/>
                                            </p:txEl>
                                          </p:spTgt>
                                        </p:tgtEl>
                                        <p:attrNameLst>
                                          <p:attrName>style.visibility</p:attrName>
                                        </p:attrNameLst>
                                      </p:cBhvr>
                                      <p:to>
                                        <p:strVal val="visible"/>
                                      </p:to>
                                    </p:set>
                                    <p:anim calcmode="lin" valueType="num">
                                      <p:cBhvr additive="base">
                                        <p:cTn dur="500"/>
                                        <p:tgtEl>
                                          <p:spTgt spid="58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6" st="6"/>
                                            </p:txEl>
                                          </p:spTgt>
                                        </p:tgtEl>
                                        <p:attrNameLst>
                                          <p:attrName>style.visibility</p:attrName>
                                        </p:attrNameLst>
                                      </p:cBhvr>
                                      <p:to>
                                        <p:strVal val="visible"/>
                                      </p:to>
                                    </p:set>
                                    <p:anim calcmode="lin" valueType="num">
                                      <p:cBhvr additive="base">
                                        <p:cTn dur="500"/>
                                        <p:tgtEl>
                                          <p:spTgt spid="58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7" st="7"/>
                                            </p:txEl>
                                          </p:spTgt>
                                        </p:tgtEl>
                                        <p:attrNameLst>
                                          <p:attrName>style.visibility</p:attrName>
                                        </p:attrNameLst>
                                      </p:cBhvr>
                                      <p:to>
                                        <p:strVal val="visible"/>
                                      </p:to>
                                    </p:set>
                                    <p:anim calcmode="lin" valueType="num">
                                      <p:cBhvr additive="base">
                                        <p:cTn dur="500"/>
                                        <p:tgtEl>
                                          <p:spTgt spid="58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582">
                                            <p:txEl>
                                              <p:pRg end="8" st="8"/>
                                            </p:txEl>
                                          </p:spTgt>
                                        </p:tgtEl>
                                        <p:attrNameLst>
                                          <p:attrName>style.visibility</p:attrName>
                                        </p:attrNameLst>
                                      </p:cBhvr>
                                      <p:to>
                                        <p:strVal val="visible"/>
                                      </p:to>
                                    </p:set>
                                    <p:anim calcmode="lin" valueType="num">
                                      <p:cBhvr additive="base">
                                        <p:cTn dur="500"/>
                                        <p:tgtEl>
                                          <p:spTgt spid="582">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 2 Columns - Vertical">
  <p:cSld name="2 Images - 2 Columns - Vertical">
    <p:spTree>
      <p:nvGrpSpPr>
        <p:cNvPr id="595" name="Shape 595"/>
        <p:cNvGrpSpPr/>
        <p:nvPr/>
      </p:nvGrpSpPr>
      <p:grpSpPr>
        <a:xfrm>
          <a:off x="0" y="0"/>
          <a:ext cx="0" cy="0"/>
          <a:chOff x="0" y="0"/>
          <a:chExt cx="0" cy="0"/>
        </a:xfrm>
      </p:grpSpPr>
      <p:sp>
        <p:nvSpPr>
          <p:cNvPr id="596" name="Google Shape;596;p27"/>
          <p:cNvSpPr/>
          <p:nvPr>
            <p:ph idx="2" type="pic"/>
          </p:nvPr>
        </p:nvSpPr>
        <p:spPr>
          <a:xfrm>
            <a:off x="483938" y="1232878"/>
            <a:ext cx="4254000" cy="1914900"/>
          </a:xfrm>
          <a:prstGeom prst="rect">
            <a:avLst/>
          </a:prstGeom>
          <a:solidFill>
            <a:schemeClr val="lt1">
              <a:alpha val="9803"/>
            </a:schemeClr>
          </a:solidFill>
          <a:ln>
            <a:noFill/>
          </a:ln>
        </p:spPr>
      </p:sp>
      <p:sp>
        <p:nvSpPr>
          <p:cNvPr id="597" name="Google Shape;597;p27"/>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98" name="Google Shape;598;p27"/>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9" name="Google Shape;599;p27"/>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00" name="Google Shape;600;p27"/>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1" name="Google Shape;601;p27"/>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2" name="Google Shape;602;p27"/>
          <p:cNvSpPr txBox="1"/>
          <p:nvPr>
            <p:ph idx="3" type="body"/>
          </p:nvPr>
        </p:nvSpPr>
        <p:spPr>
          <a:xfrm rot="7200077">
            <a:off x="-280290" y="2034436"/>
            <a:ext cx="2943485"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3" name="Google Shape;603;p27"/>
          <p:cNvSpPr txBox="1"/>
          <p:nvPr>
            <p:ph idx="4" type="body"/>
          </p:nvPr>
        </p:nvSpPr>
        <p:spPr>
          <a:xfrm rot="-3599923">
            <a:off x="2566988" y="1882251"/>
            <a:ext cx="2943485"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4" name="Google Shape;604;p27"/>
          <p:cNvSpPr/>
          <p:nvPr>
            <p:ph idx="5" type="pic"/>
          </p:nvPr>
        </p:nvSpPr>
        <p:spPr>
          <a:xfrm>
            <a:off x="4547789" y="1570397"/>
            <a:ext cx="4254000" cy="1914900"/>
          </a:xfrm>
          <a:prstGeom prst="rect">
            <a:avLst/>
          </a:prstGeom>
          <a:solidFill>
            <a:schemeClr val="lt1">
              <a:alpha val="9803"/>
            </a:schemeClr>
          </a:solidFill>
          <a:ln>
            <a:noFill/>
          </a:ln>
        </p:spPr>
      </p:sp>
      <p:sp>
        <p:nvSpPr>
          <p:cNvPr id="605" name="Google Shape;605;p27"/>
          <p:cNvSpPr txBox="1"/>
          <p:nvPr>
            <p:ph idx="6" type="body"/>
          </p:nvPr>
        </p:nvSpPr>
        <p:spPr>
          <a:xfrm>
            <a:off x="467188" y="3327834"/>
            <a:ext cx="3024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6" name="Google Shape;606;p27"/>
          <p:cNvSpPr txBox="1"/>
          <p:nvPr>
            <p:ph idx="7" type="body"/>
          </p:nvPr>
        </p:nvSpPr>
        <p:spPr>
          <a:xfrm>
            <a:off x="467188" y="3651870"/>
            <a:ext cx="3024600" cy="64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7" name="Google Shape;607;p27"/>
          <p:cNvSpPr txBox="1"/>
          <p:nvPr>
            <p:ph idx="8" type="body"/>
          </p:nvPr>
        </p:nvSpPr>
        <p:spPr>
          <a:xfrm>
            <a:off x="4571606" y="3672548"/>
            <a:ext cx="3024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8" name="Google Shape;608;p27"/>
          <p:cNvSpPr txBox="1"/>
          <p:nvPr>
            <p:ph idx="9" type="body"/>
          </p:nvPr>
        </p:nvSpPr>
        <p:spPr>
          <a:xfrm>
            <a:off x="4571606" y="3996585"/>
            <a:ext cx="3024600" cy="64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09" name="Google Shape;609;p27"/>
          <p:cNvSpPr txBox="1"/>
          <p:nvPr>
            <p:ph idx="13" type="body"/>
          </p:nvPr>
        </p:nvSpPr>
        <p:spPr>
          <a:xfrm rot="-3599923">
            <a:off x="6630839" y="2219770"/>
            <a:ext cx="2943485"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10" name="Google Shape;610;p27"/>
          <p:cNvSpPr txBox="1"/>
          <p:nvPr>
            <p:ph idx="14" type="body"/>
          </p:nvPr>
        </p:nvSpPr>
        <p:spPr>
          <a:xfrm rot="7200077">
            <a:off x="3783561" y="2371955"/>
            <a:ext cx="2943485" cy="457246"/>
          </a:xfrm>
          <a:prstGeom prst="rect">
            <a:avLst/>
          </a:prstGeom>
          <a:blipFill rotWithShape="1">
            <a:blip r:embed="rId2">
              <a:alphaModFix/>
            </a:blip>
            <a:stretch>
              <a:fillRect b="0" l="0" r="0" t="0"/>
            </a:stretch>
          </a:blipFill>
          <a:ln>
            <a:noFill/>
          </a:ln>
        </p:spPr>
        <p:txBody>
          <a:bodyPr anchorCtr="0" anchor="t" bIns="40825" lIns="81650" spcFirstLastPara="1" rIns="81650" wrap="square" tIns="40825">
            <a:normAutofit/>
          </a:bodyPr>
          <a:lstStyle>
            <a:lvl1pPr indent="-228600" lvl="0" marL="457200" algn="l">
              <a:spcBef>
                <a:spcPts val="200"/>
              </a:spcBef>
              <a:spcAft>
                <a:spcPts val="0"/>
              </a:spcAft>
              <a:buClr>
                <a:schemeClr val="dk1"/>
              </a:buClr>
              <a:buSzPts val="900"/>
              <a:buNon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1">
                                            <p:txEl>
                                              <p:pRg end="0" st="0"/>
                                            </p:txEl>
                                          </p:spTgt>
                                        </p:tgtEl>
                                        <p:attrNameLst>
                                          <p:attrName>style.visibility</p:attrName>
                                        </p:attrNameLst>
                                      </p:cBhvr>
                                      <p:to>
                                        <p:strVal val="visible"/>
                                      </p:to>
                                    </p:set>
                                    <p:animEffect filter="fade" transition="in">
                                      <p:cBhvr>
                                        <p:cTn dur="500"/>
                                        <p:tgtEl>
                                          <p:spTgt spid="6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1" st="1"/>
                                            </p:txEl>
                                          </p:spTgt>
                                        </p:tgtEl>
                                        <p:attrNameLst>
                                          <p:attrName>style.visibility</p:attrName>
                                        </p:attrNameLst>
                                      </p:cBhvr>
                                      <p:to>
                                        <p:strVal val="visible"/>
                                      </p:to>
                                    </p:set>
                                    <p:animEffect filter="fade" transition="in">
                                      <p:cBhvr>
                                        <p:cTn dur="500"/>
                                        <p:tgtEl>
                                          <p:spTgt spid="6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2" st="2"/>
                                            </p:txEl>
                                          </p:spTgt>
                                        </p:tgtEl>
                                        <p:attrNameLst>
                                          <p:attrName>style.visibility</p:attrName>
                                        </p:attrNameLst>
                                      </p:cBhvr>
                                      <p:to>
                                        <p:strVal val="visible"/>
                                      </p:to>
                                    </p:set>
                                    <p:animEffect filter="fade" transition="in">
                                      <p:cBhvr>
                                        <p:cTn dur="500"/>
                                        <p:tgtEl>
                                          <p:spTgt spid="6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3" st="3"/>
                                            </p:txEl>
                                          </p:spTgt>
                                        </p:tgtEl>
                                        <p:attrNameLst>
                                          <p:attrName>style.visibility</p:attrName>
                                        </p:attrNameLst>
                                      </p:cBhvr>
                                      <p:to>
                                        <p:strVal val="visible"/>
                                      </p:to>
                                    </p:set>
                                    <p:animEffect filter="fade" transition="in">
                                      <p:cBhvr>
                                        <p:cTn dur="500"/>
                                        <p:tgtEl>
                                          <p:spTgt spid="6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4" st="4"/>
                                            </p:txEl>
                                          </p:spTgt>
                                        </p:tgtEl>
                                        <p:attrNameLst>
                                          <p:attrName>style.visibility</p:attrName>
                                        </p:attrNameLst>
                                      </p:cBhvr>
                                      <p:to>
                                        <p:strVal val="visible"/>
                                      </p:to>
                                    </p:set>
                                    <p:animEffect filter="fade" transition="in">
                                      <p:cBhvr>
                                        <p:cTn dur="500"/>
                                        <p:tgtEl>
                                          <p:spTgt spid="60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5" st="5"/>
                                            </p:txEl>
                                          </p:spTgt>
                                        </p:tgtEl>
                                        <p:attrNameLst>
                                          <p:attrName>style.visibility</p:attrName>
                                        </p:attrNameLst>
                                      </p:cBhvr>
                                      <p:to>
                                        <p:strVal val="visible"/>
                                      </p:to>
                                    </p:set>
                                    <p:animEffect filter="fade" transition="in">
                                      <p:cBhvr>
                                        <p:cTn dur="500"/>
                                        <p:tgtEl>
                                          <p:spTgt spid="60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6" st="6"/>
                                            </p:txEl>
                                          </p:spTgt>
                                        </p:tgtEl>
                                        <p:attrNameLst>
                                          <p:attrName>style.visibility</p:attrName>
                                        </p:attrNameLst>
                                      </p:cBhvr>
                                      <p:to>
                                        <p:strVal val="visible"/>
                                      </p:to>
                                    </p:set>
                                    <p:animEffect filter="fade" transition="in">
                                      <p:cBhvr>
                                        <p:cTn dur="500"/>
                                        <p:tgtEl>
                                          <p:spTgt spid="60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7" st="7"/>
                                            </p:txEl>
                                          </p:spTgt>
                                        </p:tgtEl>
                                        <p:attrNameLst>
                                          <p:attrName>style.visibility</p:attrName>
                                        </p:attrNameLst>
                                      </p:cBhvr>
                                      <p:to>
                                        <p:strVal val="visible"/>
                                      </p:to>
                                    </p:set>
                                    <p:animEffect filter="fade" transition="in">
                                      <p:cBhvr>
                                        <p:cTn dur="500"/>
                                        <p:tgtEl>
                                          <p:spTgt spid="60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01">
                                            <p:txEl>
                                              <p:pRg end="8" st="8"/>
                                            </p:txEl>
                                          </p:spTgt>
                                        </p:tgtEl>
                                        <p:attrNameLst>
                                          <p:attrName>style.visibility</p:attrName>
                                        </p:attrNameLst>
                                      </p:cBhvr>
                                      <p:to>
                                        <p:strVal val="visible"/>
                                      </p:to>
                                    </p:set>
                                    <p:animEffect filter="fade" transition="in">
                                      <p:cBhvr>
                                        <p:cTn dur="500"/>
                                        <p:tgtEl>
                                          <p:spTgt spid="601">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2">
                                            <p:txEl>
                                              <p:pRg end="0" st="0"/>
                                            </p:txEl>
                                          </p:spTgt>
                                        </p:tgtEl>
                                        <p:attrNameLst>
                                          <p:attrName>style.visibility</p:attrName>
                                        </p:attrNameLst>
                                      </p:cBhvr>
                                      <p:to>
                                        <p:strVal val="visible"/>
                                      </p:to>
                                    </p:set>
                                    <p:animEffect filter="fade" transition="in">
                                      <p:cBhvr>
                                        <p:cTn dur="500"/>
                                        <p:tgtEl>
                                          <p:spTgt spid="602">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2">
                                            <p:txEl>
                                              <p:pRg end="1" st="1"/>
                                            </p:txEl>
                                          </p:spTgt>
                                        </p:tgtEl>
                                        <p:attrNameLst>
                                          <p:attrName>style.visibility</p:attrName>
                                        </p:attrNameLst>
                                      </p:cBhvr>
                                      <p:to>
                                        <p:strVal val="visible"/>
                                      </p:to>
                                    </p:set>
                                    <p:animEffect filter="fade" transition="in">
                                      <p:cBhvr>
                                        <p:cTn dur="500"/>
                                        <p:tgtEl>
                                          <p:spTgt spid="602">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02">
                                            <p:txEl>
                                              <p:pRg end="2" st="2"/>
                                            </p:txEl>
                                          </p:spTgt>
                                        </p:tgtEl>
                                        <p:attrNameLst>
                                          <p:attrName>style.visibility</p:attrName>
                                        </p:attrNameLst>
                                      </p:cBhvr>
                                      <p:to>
                                        <p:strVal val="visible"/>
                                      </p:to>
                                    </p:set>
                                    <p:animEffect filter="fade" transition="in">
                                      <p:cBhvr>
                                        <p:cTn dur="500"/>
                                        <p:tgtEl>
                                          <p:spTgt spid="602">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02">
                                            <p:txEl>
                                              <p:pRg end="3" st="3"/>
                                            </p:txEl>
                                          </p:spTgt>
                                        </p:tgtEl>
                                        <p:attrNameLst>
                                          <p:attrName>style.visibility</p:attrName>
                                        </p:attrNameLst>
                                      </p:cBhvr>
                                      <p:to>
                                        <p:strVal val="visible"/>
                                      </p:to>
                                    </p:set>
                                    <p:animEffect filter="fade" transition="in">
                                      <p:cBhvr>
                                        <p:cTn dur="500"/>
                                        <p:tgtEl>
                                          <p:spTgt spid="602">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602">
                                            <p:txEl>
                                              <p:pRg end="4" st="4"/>
                                            </p:txEl>
                                          </p:spTgt>
                                        </p:tgtEl>
                                        <p:attrNameLst>
                                          <p:attrName>style.visibility</p:attrName>
                                        </p:attrNameLst>
                                      </p:cBhvr>
                                      <p:to>
                                        <p:strVal val="visible"/>
                                      </p:to>
                                    </p:set>
                                    <p:animEffect filter="fade" transition="in">
                                      <p:cBhvr>
                                        <p:cTn dur="500"/>
                                        <p:tgtEl>
                                          <p:spTgt spid="602">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602">
                                            <p:txEl>
                                              <p:pRg end="5" st="5"/>
                                            </p:txEl>
                                          </p:spTgt>
                                        </p:tgtEl>
                                        <p:attrNameLst>
                                          <p:attrName>style.visibility</p:attrName>
                                        </p:attrNameLst>
                                      </p:cBhvr>
                                      <p:to>
                                        <p:strVal val="visible"/>
                                      </p:to>
                                    </p:set>
                                    <p:animEffect filter="fade" transition="in">
                                      <p:cBhvr>
                                        <p:cTn dur="500"/>
                                        <p:tgtEl>
                                          <p:spTgt spid="602">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602">
                                            <p:txEl>
                                              <p:pRg end="6" st="6"/>
                                            </p:txEl>
                                          </p:spTgt>
                                        </p:tgtEl>
                                        <p:attrNameLst>
                                          <p:attrName>style.visibility</p:attrName>
                                        </p:attrNameLst>
                                      </p:cBhvr>
                                      <p:to>
                                        <p:strVal val="visible"/>
                                      </p:to>
                                    </p:set>
                                    <p:animEffect filter="fade" transition="in">
                                      <p:cBhvr>
                                        <p:cTn dur="500"/>
                                        <p:tgtEl>
                                          <p:spTgt spid="602">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602">
                                            <p:txEl>
                                              <p:pRg end="7" st="7"/>
                                            </p:txEl>
                                          </p:spTgt>
                                        </p:tgtEl>
                                        <p:attrNameLst>
                                          <p:attrName>style.visibility</p:attrName>
                                        </p:attrNameLst>
                                      </p:cBhvr>
                                      <p:to>
                                        <p:strVal val="visible"/>
                                      </p:to>
                                    </p:set>
                                    <p:animEffect filter="fade" transition="in">
                                      <p:cBhvr>
                                        <p:cTn dur="500"/>
                                        <p:tgtEl>
                                          <p:spTgt spid="602">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602">
                                            <p:txEl>
                                              <p:pRg end="8" st="8"/>
                                            </p:txEl>
                                          </p:spTgt>
                                        </p:tgtEl>
                                        <p:attrNameLst>
                                          <p:attrName>style.visibility</p:attrName>
                                        </p:attrNameLst>
                                      </p:cBhvr>
                                      <p:to>
                                        <p:strVal val="visible"/>
                                      </p:to>
                                    </p:set>
                                    <p:animEffect filter="fade" transition="in">
                                      <p:cBhvr>
                                        <p:cTn dur="500"/>
                                        <p:tgtEl>
                                          <p:spTgt spid="602">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animEffect filter="fade" transition="in">
                                      <p:cBhvr>
                                        <p:cTn dur="500"/>
                                        <p:tgtEl>
                                          <p:spTgt spid="603">
                                            <p:txEl>
                                              <p:pRg end="0" st="0"/>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603">
                                            <p:txEl>
                                              <p:pRg end="1" st="1"/>
                                            </p:txEl>
                                          </p:spTgt>
                                        </p:tgtEl>
                                        <p:attrNameLst>
                                          <p:attrName>style.visibility</p:attrName>
                                        </p:attrNameLst>
                                      </p:cBhvr>
                                      <p:to>
                                        <p:strVal val="visible"/>
                                      </p:to>
                                    </p:set>
                                    <p:animEffect filter="fade" transition="in">
                                      <p:cBhvr>
                                        <p:cTn dur="500"/>
                                        <p:tgtEl>
                                          <p:spTgt spid="603">
                                            <p:txEl>
                                              <p:pRg end="1" st="1"/>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603">
                                            <p:txEl>
                                              <p:pRg end="2" st="2"/>
                                            </p:txEl>
                                          </p:spTgt>
                                        </p:tgtEl>
                                        <p:attrNameLst>
                                          <p:attrName>style.visibility</p:attrName>
                                        </p:attrNameLst>
                                      </p:cBhvr>
                                      <p:to>
                                        <p:strVal val="visible"/>
                                      </p:to>
                                    </p:set>
                                    <p:animEffect filter="fade" transition="in">
                                      <p:cBhvr>
                                        <p:cTn dur="500"/>
                                        <p:tgtEl>
                                          <p:spTgt spid="603">
                                            <p:txEl>
                                              <p:pRg end="2" st="2"/>
                                            </p:txEl>
                                          </p:spTgt>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603">
                                            <p:txEl>
                                              <p:pRg end="3" st="3"/>
                                            </p:txEl>
                                          </p:spTgt>
                                        </p:tgtEl>
                                        <p:attrNameLst>
                                          <p:attrName>style.visibility</p:attrName>
                                        </p:attrNameLst>
                                      </p:cBhvr>
                                      <p:to>
                                        <p:strVal val="visible"/>
                                      </p:to>
                                    </p:set>
                                    <p:animEffect filter="fade" transition="in">
                                      <p:cBhvr>
                                        <p:cTn dur="500"/>
                                        <p:tgtEl>
                                          <p:spTgt spid="603">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603">
                                            <p:txEl>
                                              <p:pRg end="4" st="4"/>
                                            </p:txEl>
                                          </p:spTgt>
                                        </p:tgtEl>
                                        <p:attrNameLst>
                                          <p:attrName>style.visibility</p:attrName>
                                        </p:attrNameLst>
                                      </p:cBhvr>
                                      <p:to>
                                        <p:strVal val="visible"/>
                                      </p:to>
                                    </p:set>
                                    <p:animEffect filter="fade" transition="in">
                                      <p:cBhvr>
                                        <p:cTn dur="500"/>
                                        <p:tgtEl>
                                          <p:spTgt spid="603">
                                            <p:txEl>
                                              <p:pRg end="4" st="4"/>
                                            </p:txEl>
                                          </p:spTgt>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603">
                                            <p:txEl>
                                              <p:pRg end="5" st="5"/>
                                            </p:txEl>
                                          </p:spTgt>
                                        </p:tgtEl>
                                        <p:attrNameLst>
                                          <p:attrName>style.visibility</p:attrName>
                                        </p:attrNameLst>
                                      </p:cBhvr>
                                      <p:to>
                                        <p:strVal val="visible"/>
                                      </p:to>
                                    </p:set>
                                    <p:animEffect filter="fade" transition="in">
                                      <p:cBhvr>
                                        <p:cTn dur="500"/>
                                        <p:tgtEl>
                                          <p:spTgt spid="603">
                                            <p:txEl>
                                              <p:pRg end="5" st="5"/>
                                            </p:txEl>
                                          </p:spTgt>
                                        </p:tgtEl>
                                      </p:cBhvr>
                                    </p:animEffect>
                                  </p:childTnLst>
                                </p:cTn>
                              </p:par>
                            </p:childTnLst>
                          </p:cTn>
                        </p:par>
                        <p:par>
                          <p:cTn fill="hold">
                            <p:stCondLst>
                              <p:cond delay="8000"/>
                            </p:stCondLst>
                            <p:childTnLst>
                              <p:par>
                                <p:cTn fill="hold" nodeType="afterEffect" presetClass="entr" presetID="10" presetSubtype="0">
                                  <p:stCondLst>
                                    <p:cond delay="0"/>
                                  </p:stCondLst>
                                  <p:childTnLst>
                                    <p:set>
                                      <p:cBhvr>
                                        <p:cTn dur="1" fill="hold">
                                          <p:stCondLst>
                                            <p:cond delay="0"/>
                                          </p:stCondLst>
                                        </p:cTn>
                                        <p:tgtEl>
                                          <p:spTgt spid="603">
                                            <p:txEl>
                                              <p:pRg end="6" st="6"/>
                                            </p:txEl>
                                          </p:spTgt>
                                        </p:tgtEl>
                                        <p:attrNameLst>
                                          <p:attrName>style.visibility</p:attrName>
                                        </p:attrNameLst>
                                      </p:cBhvr>
                                      <p:to>
                                        <p:strVal val="visible"/>
                                      </p:to>
                                    </p:set>
                                    <p:animEffect filter="fade" transition="in">
                                      <p:cBhvr>
                                        <p:cTn dur="500"/>
                                        <p:tgtEl>
                                          <p:spTgt spid="603">
                                            <p:txEl>
                                              <p:pRg end="6" st="6"/>
                                            </p:txEl>
                                          </p:spTgt>
                                        </p:tgtEl>
                                      </p:cBhvr>
                                    </p:animEffect>
                                  </p:childTnLst>
                                </p:cTn>
                              </p:par>
                            </p:childTnLst>
                          </p:cTn>
                        </p:par>
                        <p:par>
                          <p:cTn fill="hold">
                            <p:stCondLst>
                              <p:cond delay="8500"/>
                            </p:stCondLst>
                            <p:childTnLst>
                              <p:par>
                                <p:cTn fill="hold" nodeType="afterEffect" presetClass="entr" presetID="10" presetSubtype="0">
                                  <p:stCondLst>
                                    <p:cond delay="0"/>
                                  </p:stCondLst>
                                  <p:childTnLst>
                                    <p:set>
                                      <p:cBhvr>
                                        <p:cTn dur="1" fill="hold">
                                          <p:stCondLst>
                                            <p:cond delay="0"/>
                                          </p:stCondLst>
                                        </p:cTn>
                                        <p:tgtEl>
                                          <p:spTgt spid="603">
                                            <p:txEl>
                                              <p:pRg end="7" st="7"/>
                                            </p:txEl>
                                          </p:spTgt>
                                        </p:tgtEl>
                                        <p:attrNameLst>
                                          <p:attrName>style.visibility</p:attrName>
                                        </p:attrNameLst>
                                      </p:cBhvr>
                                      <p:to>
                                        <p:strVal val="visible"/>
                                      </p:to>
                                    </p:set>
                                    <p:animEffect filter="fade" transition="in">
                                      <p:cBhvr>
                                        <p:cTn dur="500"/>
                                        <p:tgtEl>
                                          <p:spTgt spid="603">
                                            <p:txEl>
                                              <p:pRg end="7" st="7"/>
                                            </p:txEl>
                                          </p:spTgt>
                                        </p:tgtEl>
                                      </p:cBhvr>
                                    </p:animEffect>
                                  </p:childTnLst>
                                </p:cTn>
                              </p:par>
                            </p:childTnLst>
                          </p:cTn>
                        </p:par>
                        <p:par>
                          <p:cTn fill="hold">
                            <p:stCondLst>
                              <p:cond delay="9000"/>
                            </p:stCondLst>
                            <p:childTnLst>
                              <p:par>
                                <p:cTn fill="hold" nodeType="afterEffect" presetClass="entr" presetID="10" presetSubtype="0">
                                  <p:stCondLst>
                                    <p:cond delay="0"/>
                                  </p:stCondLst>
                                  <p:childTnLst>
                                    <p:set>
                                      <p:cBhvr>
                                        <p:cTn dur="1" fill="hold">
                                          <p:stCondLst>
                                            <p:cond delay="0"/>
                                          </p:stCondLst>
                                        </p:cTn>
                                        <p:tgtEl>
                                          <p:spTgt spid="603">
                                            <p:txEl>
                                              <p:pRg end="8" st="8"/>
                                            </p:txEl>
                                          </p:spTgt>
                                        </p:tgtEl>
                                        <p:attrNameLst>
                                          <p:attrName>style.visibility</p:attrName>
                                        </p:attrNameLst>
                                      </p:cBhvr>
                                      <p:to>
                                        <p:strVal val="visible"/>
                                      </p:to>
                                    </p:set>
                                    <p:animEffect filter="fade" transition="in">
                                      <p:cBhvr>
                                        <p:cTn dur="500"/>
                                        <p:tgtEl>
                                          <p:spTgt spid="603">
                                            <p:txEl>
                                              <p:pRg end="8" st="8"/>
                                            </p:txEl>
                                          </p:spTgt>
                                        </p:tgtEl>
                                      </p:cBhvr>
                                    </p:animEffect>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 calcmode="lin" valueType="num">
                                      <p:cBhvr additive="base">
                                        <p:cTn dur="500"/>
                                        <p:tgtEl>
                                          <p:spTgt spid="60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0"/>
                                  </p:stCondLst>
                                  <p:childTnLst>
                                    <p:set>
                                      <p:cBhvr>
                                        <p:cTn dur="1" fill="hold">
                                          <p:stCondLst>
                                            <p:cond delay="0"/>
                                          </p:stCondLst>
                                        </p:cTn>
                                        <p:tgtEl>
                                          <p:spTgt spid="605">
                                            <p:txEl>
                                              <p:pRg end="1" st="1"/>
                                            </p:txEl>
                                          </p:spTgt>
                                        </p:tgtEl>
                                        <p:attrNameLst>
                                          <p:attrName>style.visibility</p:attrName>
                                        </p:attrNameLst>
                                      </p:cBhvr>
                                      <p:to>
                                        <p:strVal val="visible"/>
                                      </p:to>
                                    </p:set>
                                    <p:anim calcmode="lin" valueType="num">
                                      <p:cBhvr additive="base">
                                        <p:cTn dur="500"/>
                                        <p:tgtEl>
                                          <p:spTgt spid="60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0"/>
                                  </p:stCondLst>
                                  <p:childTnLst>
                                    <p:set>
                                      <p:cBhvr>
                                        <p:cTn dur="1" fill="hold">
                                          <p:stCondLst>
                                            <p:cond delay="0"/>
                                          </p:stCondLst>
                                        </p:cTn>
                                        <p:tgtEl>
                                          <p:spTgt spid="605">
                                            <p:txEl>
                                              <p:pRg end="2" st="2"/>
                                            </p:txEl>
                                          </p:spTgt>
                                        </p:tgtEl>
                                        <p:attrNameLst>
                                          <p:attrName>style.visibility</p:attrName>
                                        </p:attrNameLst>
                                      </p:cBhvr>
                                      <p:to>
                                        <p:strVal val="visible"/>
                                      </p:to>
                                    </p:set>
                                    <p:anim calcmode="lin" valueType="num">
                                      <p:cBhvr additive="base">
                                        <p:cTn dur="500"/>
                                        <p:tgtEl>
                                          <p:spTgt spid="60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0"/>
                                  </p:stCondLst>
                                  <p:childTnLst>
                                    <p:set>
                                      <p:cBhvr>
                                        <p:cTn dur="1" fill="hold">
                                          <p:stCondLst>
                                            <p:cond delay="0"/>
                                          </p:stCondLst>
                                        </p:cTn>
                                        <p:tgtEl>
                                          <p:spTgt spid="605">
                                            <p:txEl>
                                              <p:pRg end="3" st="3"/>
                                            </p:txEl>
                                          </p:spTgt>
                                        </p:tgtEl>
                                        <p:attrNameLst>
                                          <p:attrName>style.visibility</p:attrName>
                                        </p:attrNameLst>
                                      </p:cBhvr>
                                      <p:to>
                                        <p:strVal val="visible"/>
                                      </p:to>
                                    </p:set>
                                    <p:anim calcmode="lin" valueType="num">
                                      <p:cBhvr additive="base">
                                        <p:cTn dur="500"/>
                                        <p:tgtEl>
                                          <p:spTgt spid="60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0"/>
                                  </p:stCondLst>
                                  <p:childTnLst>
                                    <p:set>
                                      <p:cBhvr>
                                        <p:cTn dur="1" fill="hold">
                                          <p:stCondLst>
                                            <p:cond delay="0"/>
                                          </p:stCondLst>
                                        </p:cTn>
                                        <p:tgtEl>
                                          <p:spTgt spid="605">
                                            <p:txEl>
                                              <p:pRg end="4" st="4"/>
                                            </p:txEl>
                                          </p:spTgt>
                                        </p:tgtEl>
                                        <p:attrNameLst>
                                          <p:attrName>style.visibility</p:attrName>
                                        </p:attrNameLst>
                                      </p:cBhvr>
                                      <p:to>
                                        <p:strVal val="visible"/>
                                      </p:to>
                                    </p:set>
                                    <p:anim calcmode="lin" valueType="num">
                                      <p:cBhvr additive="base">
                                        <p:cTn dur="500"/>
                                        <p:tgtEl>
                                          <p:spTgt spid="60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0"/>
                                  </p:stCondLst>
                                  <p:childTnLst>
                                    <p:set>
                                      <p:cBhvr>
                                        <p:cTn dur="1" fill="hold">
                                          <p:stCondLst>
                                            <p:cond delay="0"/>
                                          </p:stCondLst>
                                        </p:cTn>
                                        <p:tgtEl>
                                          <p:spTgt spid="605">
                                            <p:txEl>
                                              <p:pRg end="5" st="5"/>
                                            </p:txEl>
                                          </p:spTgt>
                                        </p:tgtEl>
                                        <p:attrNameLst>
                                          <p:attrName>style.visibility</p:attrName>
                                        </p:attrNameLst>
                                      </p:cBhvr>
                                      <p:to>
                                        <p:strVal val="visible"/>
                                      </p:to>
                                    </p:set>
                                    <p:anim calcmode="lin" valueType="num">
                                      <p:cBhvr additive="base">
                                        <p:cTn dur="500"/>
                                        <p:tgtEl>
                                          <p:spTgt spid="60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605">
                                            <p:txEl>
                                              <p:pRg end="6" st="6"/>
                                            </p:txEl>
                                          </p:spTgt>
                                        </p:tgtEl>
                                        <p:attrNameLst>
                                          <p:attrName>style.visibility</p:attrName>
                                        </p:attrNameLst>
                                      </p:cBhvr>
                                      <p:to>
                                        <p:strVal val="visible"/>
                                      </p:to>
                                    </p:set>
                                    <p:anim calcmode="lin" valueType="num">
                                      <p:cBhvr additive="base">
                                        <p:cTn dur="500"/>
                                        <p:tgtEl>
                                          <p:spTgt spid="60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0"/>
                                  </p:stCondLst>
                                  <p:childTnLst>
                                    <p:set>
                                      <p:cBhvr>
                                        <p:cTn dur="1" fill="hold">
                                          <p:stCondLst>
                                            <p:cond delay="0"/>
                                          </p:stCondLst>
                                        </p:cTn>
                                        <p:tgtEl>
                                          <p:spTgt spid="605">
                                            <p:txEl>
                                              <p:pRg end="7" st="7"/>
                                            </p:txEl>
                                          </p:spTgt>
                                        </p:tgtEl>
                                        <p:attrNameLst>
                                          <p:attrName>style.visibility</p:attrName>
                                        </p:attrNameLst>
                                      </p:cBhvr>
                                      <p:to>
                                        <p:strVal val="visible"/>
                                      </p:to>
                                    </p:set>
                                    <p:anim calcmode="lin" valueType="num">
                                      <p:cBhvr additive="base">
                                        <p:cTn dur="500"/>
                                        <p:tgtEl>
                                          <p:spTgt spid="60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0"/>
                                  </p:stCondLst>
                                  <p:childTnLst>
                                    <p:set>
                                      <p:cBhvr>
                                        <p:cTn dur="1" fill="hold">
                                          <p:stCondLst>
                                            <p:cond delay="0"/>
                                          </p:stCondLst>
                                        </p:cTn>
                                        <p:tgtEl>
                                          <p:spTgt spid="605">
                                            <p:txEl>
                                              <p:pRg end="8" st="8"/>
                                            </p:txEl>
                                          </p:spTgt>
                                        </p:tgtEl>
                                        <p:attrNameLst>
                                          <p:attrName>style.visibility</p:attrName>
                                        </p:attrNameLst>
                                      </p:cBhvr>
                                      <p:to>
                                        <p:strVal val="visible"/>
                                      </p:to>
                                    </p:set>
                                    <p:anim calcmode="lin" valueType="num">
                                      <p:cBhvr additive="base">
                                        <p:cTn dur="500"/>
                                        <p:tgtEl>
                                          <p:spTgt spid="60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0" st="0"/>
                                            </p:txEl>
                                          </p:spTgt>
                                        </p:tgtEl>
                                        <p:attrNameLst>
                                          <p:attrName>style.visibility</p:attrName>
                                        </p:attrNameLst>
                                      </p:cBhvr>
                                      <p:to>
                                        <p:strVal val="visible"/>
                                      </p:to>
                                    </p:set>
                                    <p:anim calcmode="lin" valueType="num">
                                      <p:cBhvr additive="base">
                                        <p:cTn dur="500"/>
                                        <p:tgtEl>
                                          <p:spTgt spid="60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1" st="1"/>
                                            </p:txEl>
                                          </p:spTgt>
                                        </p:tgtEl>
                                        <p:attrNameLst>
                                          <p:attrName>style.visibility</p:attrName>
                                        </p:attrNameLst>
                                      </p:cBhvr>
                                      <p:to>
                                        <p:strVal val="visible"/>
                                      </p:to>
                                    </p:set>
                                    <p:anim calcmode="lin" valueType="num">
                                      <p:cBhvr additive="base">
                                        <p:cTn dur="500"/>
                                        <p:tgtEl>
                                          <p:spTgt spid="60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2" st="2"/>
                                            </p:txEl>
                                          </p:spTgt>
                                        </p:tgtEl>
                                        <p:attrNameLst>
                                          <p:attrName>style.visibility</p:attrName>
                                        </p:attrNameLst>
                                      </p:cBhvr>
                                      <p:to>
                                        <p:strVal val="visible"/>
                                      </p:to>
                                    </p:set>
                                    <p:anim calcmode="lin" valueType="num">
                                      <p:cBhvr additive="base">
                                        <p:cTn dur="500"/>
                                        <p:tgtEl>
                                          <p:spTgt spid="60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3" st="3"/>
                                            </p:txEl>
                                          </p:spTgt>
                                        </p:tgtEl>
                                        <p:attrNameLst>
                                          <p:attrName>style.visibility</p:attrName>
                                        </p:attrNameLst>
                                      </p:cBhvr>
                                      <p:to>
                                        <p:strVal val="visible"/>
                                      </p:to>
                                    </p:set>
                                    <p:anim calcmode="lin" valueType="num">
                                      <p:cBhvr additive="base">
                                        <p:cTn dur="500"/>
                                        <p:tgtEl>
                                          <p:spTgt spid="60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4" st="4"/>
                                            </p:txEl>
                                          </p:spTgt>
                                        </p:tgtEl>
                                        <p:attrNameLst>
                                          <p:attrName>style.visibility</p:attrName>
                                        </p:attrNameLst>
                                      </p:cBhvr>
                                      <p:to>
                                        <p:strVal val="visible"/>
                                      </p:to>
                                    </p:set>
                                    <p:anim calcmode="lin" valueType="num">
                                      <p:cBhvr additive="base">
                                        <p:cTn dur="500"/>
                                        <p:tgtEl>
                                          <p:spTgt spid="60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5" st="5"/>
                                            </p:txEl>
                                          </p:spTgt>
                                        </p:tgtEl>
                                        <p:attrNameLst>
                                          <p:attrName>style.visibility</p:attrName>
                                        </p:attrNameLst>
                                      </p:cBhvr>
                                      <p:to>
                                        <p:strVal val="visible"/>
                                      </p:to>
                                    </p:set>
                                    <p:anim calcmode="lin" valueType="num">
                                      <p:cBhvr additive="base">
                                        <p:cTn dur="500"/>
                                        <p:tgtEl>
                                          <p:spTgt spid="60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6" st="6"/>
                                            </p:txEl>
                                          </p:spTgt>
                                        </p:tgtEl>
                                        <p:attrNameLst>
                                          <p:attrName>style.visibility</p:attrName>
                                        </p:attrNameLst>
                                      </p:cBhvr>
                                      <p:to>
                                        <p:strVal val="visible"/>
                                      </p:to>
                                    </p:set>
                                    <p:anim calcmode="lin" valueType="num">
                                      <p:cBhvr additive="base">
                                        <p:cTn dur="500"/>
                                        <p:tgtEl>
                                          <p:spTgt spid="60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7" st="7"/>
                                            </p:txEl>
                                          </p:spTgt>
                                        </p:tgtEl>
                                        <p:attrNameLst>
                                          <p:attrName>style.visibility</p:attrName>
                                        </p:attrNameLst>
                                      </p:cBhvr>
                                      <p:to>
                                        <p:strVal val="visible"/>
                                      </p:to>
                                    </p:set>
                                    <p:anim calcmode="lin" valueType="num">
                                      <p:cBhvr additive="base">
                                        <p:cTn dur="500"/>
                                        <p:tgtEl>
                                          <p:spTgt spid="60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6">
                                            <p:txEl>
                                              <p:pRg end="8" st="8"/>
                                            </p:txEl>
                                          </p:spTgt>
                                        </p:tgtEl>
                                        <p:attrNameLst>
                                          <p:attrName>style.visibility</p:attrName>
                                        </p:attrNameLst>
                                      </p:cBhvr>
                                      <p:to>
                                        <p:strVal val="visible"/>
                                      </p:to>
                                    </p:set>
                                    <p:anim calcmode="lin" valueType="num">
                                      <p:cBhvr additive="base">
                                        <p:cTn dur="500"/>
                                        <p:tgtEl>
                                          <p:spTgt spid="606">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10"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animEffect filter="fade" transition="in">
                                      <p:cBhvr>
                                        <p:cTn dur="500"/>
                                        <p:tgtEl>
                                          <p:spTgt spid="610">
                                            <p:txEl>
                                              <p:pRg end="0" st="0"/>
                                            </p:txEl>
                                          </p:spTgt>
                                        </p:tgtEl>
                                      </p:cBhvr>
                                    </p:animEffect>
                                  </p:childTnLst>
                                </p:cTn>
                              </p:par>
                            </p:childTnLst>
                          </p:cTn>
                        </p:par>
                        <p:par>
                          <p:cTn fill="hold">
                            <p:stCondLst>
                              <p:cond delay="14500"/>
                            </p:stCondLst>
                            <p:childTnLst>
                              <p:par>
                                <p:cTn fill="hold" nodeType="afterEffect" presetClass="entr" presetID="10" presetSubtype="0">
                                  <p:stCondLst>
                                    <p:cond delay="0"/>
                                  </p:stCondLst>
                                  <p:childTnLst>
                                    <p:set>
                                      <p:cBhvr>
                                        <p:cTn dur="1" fill="hold">
                                          <p:stCondLst>
                                            <p:cond delay="0"/>
                                          </p:stCondLst>
                                        </p:cTn>
                                        <p:tgtEl>
                                          <p:spTgt spid="610">
                                            <p:txEl>
                                              <p:pRg end="1" st="1"/>
                                            </p:txEl>
                                          </p:spTgt>
                                        </p:tgtEl>
                                        <p:attrNameLst>
                                          <p:attrName>style.visibility</p:attrName>
                                        </p:attrNameLst>
                                      </p:cBhvr>
                                      <p:to>
                                        <p:strVal val="visible"/>
                                      </p:to>
                                    </p:set>
                                    <p:animEffect filter="fade" transition="in">
                                      <p:cBhvr>
                                        <p:cTn dur="500"/>
                                        <p:tgtEl>
                                          <p:spTgt spid="610">
                                            <p:txEl>
                                              <p:pRg end="1" st="1"/>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610">
                                            <p:txEl>
                                              <p:pRg end="2" st="2"/>
                                            </p:txEl>
                                          </p:spTgt>
                                        </p:tgtEl>
                                        <p:attrNameLst>
                                          <p:attrName>style.visibility</p:attrName>
                                        </p:attrNameLst>
                                      </p:cBhvr>
                                      <p:to>
                                        <p:strVal val="visible"/>
                                      </p:to>
                                    </p:set>
                                    <p:animEffect filter="fade" transition="in">
                                      <p:cBhvr>
                                        <p:cTn dur="500"/>
                                        <p:tgtEl>
                                          <p:spTgt spid="610">
                                            <p:txEl>
                                              <p:pRg end="2" st="2"/>
                                            </p:txEl>
                                          </p:spTgt>
                                        </p:tgtEl>
                                      </p:cBhvr>
                                    </p:animEffect>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610">
                                            <p:txEl>
                                              <p:pRg end="3" st="3"/>
                                            </p:txEl>
                                          </p:spTgt>
                                        </p:tgtEl>
                                        <p:attrNameLst>
                                          <p:attrName>style.visibility</p:attrName>
                                        </p:attrNameLst>
                                      </p:cBhvr>
                                      <p:to>
                                        <p:strVal val="visible"/>
                                      </p:to>
                                    </p:set>
                                    <p:animEffect filter="fade" transition="in">
                                      <p:cBhvr>
                                        <p:cTn dur="500"/>
                                        <p:tgtEl>
                                          <p:spTgt spid="610">
                                            <p:txEl>
                                              <p:pRg end="3" st="3"/>
                                            </p:txEl>
                                          </p:spTgt>
                                        </p:tgtEl>
                                      </p:cBhvr>
                                    </p:animEffect>
                                  </p:childTnLst>
                                </p:cTn>
                              </p:par>
                            </p:childTnLst>
                          </p:cTn>
                        </p:par>
                        <p:par>
                          <p:cTn fill="hold">
                            <p:stCondLst>
                              <p:cond delay="16000"/>
                            </p:stCondLst>
                            <p:childTnLst>
                              <p:par>
                                <p:cTn fill="hold" nodeType="afterEffect" presetClass="entr" presetID="10" presetSubtype="0">
                                  <p:stCondLst>
                                    <p:cond delay="0"/>
                                  </p:stCondLst>
                                  <p:childTnLst>
                                    <p:set>
                                      <p:cBhvr>
                                        <p:cTn dur="1" fill="hold">
                                          <p:stCondLst>
                                            <p:cond delay="0"/>
                                          </p:stCondLst>
                                        </p:cTn>
                                        <p:tgtEl>
                                          <p:spTgt spid="610">
                                            <p:txEl>
                                              <p:pRg end="4" st="4"/>
                                            </p:txEl>
                                          </p:spTgt>
                                        </p:tgtEl>
                                        <p:attrNameLst>
                                          <p:attrName>style.visibility</p:attrName>
                                        </p:attrNameLst>
                                      </p:cBhvr>
                                      <p:to>
                                        <p:strVal val="visible"/>
                                      </p:to>
                                    </p:set>
                                    <p:animEffect filter="fade" transition="in">
                                      <p:cBhvr>
                                        <p:cTn dur="500"/>
                                        <p:tgtEl>
                                          <p:spTgt spid="610">
                                            <p:txEl>
                                              <p:pRg end="4" st="4"/>
                                            </p:txEl>
                                          </p:spTgt>
                                        </p:tgtEl>
                                      </p:cBhvr>
                                    </p:animEffect>
                                  </p:childTnLst>
                                </p:cTn>
                              </p:par>
                            </p:childTnLst>
                          </p:cTn>
                        </p:par>
                        <p:par>
                          <p:cTn fill="hold">
                            <p:stCondLst>
                              <p:cond delay="16500"/>
                            </p:stCondLst>
                            <p:childTnLst>
                              <p:par>
                                <p:cTn fill="hold" nodeType="afterEffect" presetClass="entr" presetID="10" presetSubtype="0">
                                  <p:stCondLst>
                                    <p:cond delay="0"/>
                                  </p:stCondLst>
                                  <p:childTnLst>
                                    <p:set>
                                      <p:cBhvr>
                                        <p:cTn dur="1" fill="hold">
                                          <p:stCondLst>
                                            <p:cond delay="0"/>
                                          </p:stCondLst>
                                        </p:cTn>
                                        <p:tgtEl>
                                          <p:spTgt spid="610">
                                            <p:txEl>
                                              <p:pRg end="5" st="5"/>
                                            </p:txEl>
                                          </p:spTgt>
                                        </p:tgtEl>
                                        <p:attrNameLst>
                                          <p:attrName>style.visibility</p:attrName>
                                        </p:attrNameLst>
                                      </p:cBhvr>
                                      <p:to>
                                        <p:strVal val="visible"/>
                                      </p:to>
                                    </p:set>
                                    <p:animEffect filter="fade" transition="in">
                                      <p:cBhvr>
                                        <p:cTn dur="500"/>
                                        <p:tgtEl>
                                          <p:spTgt spid="610">
                                            <p:txEl>
                                              <p:pRg end="5" st="5"/>
                                            </p:txEl>
                                          </p:spTgt>
                                        </p:tgtEl>
                                      </p:cBhvr>
                                    </p:animEffect>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610">
                                            <p:txEl>
                                              <p:pRg end="6" st="6"/>
                                            </p:txEl>
                                          </p:spTgt>
                                        </p:tgtEl>
                                        <p:attrNameLst>
                                          <p:attrName>style.visibility</p:attrName>
                                        </p:attrNameLst>
                                      </p:cBhvr>
                                      <p:to>
                                        <p:strVal val="visible"/>
                                      </p:to>
                                    </p:set>
                                    <p:animEffect filter="fade" transition="in">
                                      <p:cBhvr>
                                        <p:cTn dur="500"/>
                                        <p:tgtEl>
                                          <p:spTgt spid="610">
                                            <p:txEl>
                                              <p:pRg end="6" st="6"/>
                                            </p:txEl>
                                          </p:spTgt>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610">
                                            <p:txEl>
                                              <p:pRg end="7" st="7"/>
                                            </p:txEl>
                                          </p:spTgt>
                                        </p:tgtEl>
                                        <p:attrNameLst>
                                          <p:attrName>style.visibility</p:attrName>
                                        </p:attrNameLst>
                                      </p:cBhvr>
                                      <p:to>
                                        <p:strVal val="visible"/>
                                      </p:to>
                                    </p:set>
                                    <p:animEffect filter="fade" transition="in">
                                      <p:cBhvr>
                                        <p:cTn dur="500"/>
                                        <p:tgtEl>
                                          <p:spTgt spid="610">
                                            <p:txEl>
                                              <p:pRg end="7" st="7"/>
                                            </p:txEl>
                                          </p:spTgt>
                                        </p:tgtEl>
                                      </p:cBhvr>
                                    </p:animEffect>
                                  </p:childTnLst>
                                </p:cTn>
                              </p:par>
                            </p:childTnLst>
                          </p:cTn>
                        </p:par>
                        <p:par>
                          <p:cTn fill="hold">
                            <p:stCondLst>
                              <p:cond delay="18000"/>
                            </p:stCondLst>
                            <p:childTnLst>
                              <p:par>
                                <p:cTn fill="hold" nodeType="afterEffect" presetClass="entr" presetID="10" presetSubtype="0">
                                  <p:stCondLst>
                                    <p:cond delay="0"/>
                                  </p:stCondLst>
                                  <p:childTnLst>
                                    <p:set>
                                      <p:cBhvr>
                                        <p:cTn dur="1" fill="hold">
                                          <p:stCondLst>
                                            <p:cond delay="0"/>
                                          </p:stCondLst>
                                        </p:cTn>
                                        <p:tgtEl>
                                          <p:spTgt spid="610">
                                            <p:txEl>
                                              <p:pRg end="8" st="8"/>
                                            </p:txEl>
                                          </p:spTgt>
                                        </p:tgtEl>
                                        <p:attrNameLst>
                                          <p:attrName>style.visibility</p:attrName>
                                        </p:attrNameLst>
                                      </p:cBhvr>
                                      <p:to>
                                        <p:strVal val="visible"/>
                                      </p:to>
                                    </p:set>
                                    <p:animEffect filter="fade" transition="in">
                                      <p:cBhvr>
                                        <p:cTn dur="500"/>
                                        <p:tgtEl>
                                          <p:spTgt spid="610">
                                            <p:txEl>
                                              <p:pRg end="8" st="8"/>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604"/>
                                        </p:tgtEl>
                                        <p:attrNameLst>
                                          <p:attrName>style.visibility</p:attrName>
                                        </p:attrNameLst>
                                      </p:cBhvr>
                                      <p:to>
                                        <p:strVal val="visible"/>
                                      </p:to>
                                    </p:set>
                                    <p:animEffect filter="fade" transition="in">
                                      <p:cBhvr>
                                        <p:cTn dur="500"/>
                                        <p:tgtEl>
                                          <p:spTgt spid="604"/>
                                        </p:tgtEl>
                                      </p:cBhvr>
                                    </p:animEffect>
                                  </p:childTnLst>
                                </p:cTn>
                              </p:par>
                            </p:childTnLst>
                          </p:cTn>
                        </p:par>
                        <p:par>
                          <p:cTn fill="hold">
                            <p:stCondLst>
                              <p:cond delay="18500"/>
                            </p:stCondLst>
                            <p:childTnLst>
                              <p:par>
                                <p:cTn fill="hold" nodeType="afterEffect" presetClass="entr" presetID="10"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animEffect filter="fade" transition="in">
                                      <p:cBhvr>
                                        <p:cTn dur="500"/>
                                        <p:tgtEl>
                                          <p:spTgt spid="609">
                                            <p:txEl>
                                              <p:pRg end="0" st="0"/>
                                            </p:txEl>
                                          </p:spTgt>
                                        </p:tgtEl>
                                      </p:cBhvr>
                                    </p:animEffect>
                                  </p:childTnLst>
                                </p:cTn>
                              </p:par>
                            </p:childTnLst>
                          </p:cTn>
                        </p:par>
                        <p:par>
                          <p:cTn fill="hold">
                            <p:stCondLst>
                              <p:cond delay="19000"/>
                            </p:stCondLst>
                            <p:childTnLst>
                              <p:par>
                                <p:cTn fill="hold" nodeType="afterEffect" presetClass="entr" presetID="10" presetSubtype="0">
                                  <p:stCondLst>
                                    <p:cond delay="0"/>
                                  </p:stCondLst>
                                  <p:childTnLst>
                                    <p:set>
                                      <p:cBhvr>
                                        <p:cTn dur="1" fill="hold">
                                          <p:stCondLst>
                                            <p:cond delay="0"/>
                                          </p:stCondLst>
                                        </p:cTn>
                                        <p:tgtEl>
                                          <p:spTgt spid="609">
                                            <p:txEl>
                                              <p:pRg end="1" st="1"/>
                                            </p:txEl>
                                          </p:spTgt>
                                        </p:tgtEl>
                                        <p:attrNameLst>
                                          <p:attrName>style.visibility</p:attrName>
                                        </p:attrNameLst>
                                      </p:cBhvr>
                                      <p:to>
                                        <p:strVal val="visible"/>
                                      </p:to>
                                    </p:set>
                                    <p:animEffect filter="fade" transition="in">
                                      <p:cBhvr>
                                        <p:cTn dur="500"/>
                                        <p:tgtEl>
                                          <p:spTgt spid="609">
                                            <p:txEl>
                                              <p:pRg end="1" st="1"/>
                                            </p:txEl>
                                          </p:spTgt>
                                        </p:tgtEl>
                                      </p:cBhvr>
                                    </p:animEffect>
                                  </p:childTnLst>
                                </p:cTn>
                              </p:par>
                            </p:childTnLst>
                          </p:cTn>
                        </p:par>
                        <p:par>
                          <p:cTn fill="hold">
                            <p:stCondLst>
                              <p:cond delay="19500"/>
                            </p:stCondLst>
                            <p:childTnLst>
                              <p:par>
                                <p:cTn fill="hold" nodeType="afterEffect" presetClass="entr" presetID="10" presetSubtype="0">
                                  <p:stCondLst>
                                    <p:cond delay="0"/>
                                  </p:stCondLst>
                                  <p:childTnLst>
                                    <p:set>
                                      <p:cBhvr>
                                        <p:cTn dur="1" fill="hold">
                                          <p:stCondLst>
                                            <p:cond delay="0"/>
                                          </p:stCondLst>
                                        </p:cTn>
                                        <p:tgtEl>
                                          <p:spTgt spid="609">
                                            <p:txEl>
                                              <p:pRg end="2" st="2"/>
                                            </p:txEl>
                                          </p:spTgt>
                                        </p:tgtEl>
                                        <p:attrNameLst>
                                          <p:attrName>style.visibility</p:attrName>
                                        </p:attrNameLst>
                                      </p:cBhvr>
                                      <p:to>
                                        <p:strVal val="visible"/>
                                      </p:to>
                                    </p:set>
                                    <p:animEffect filter="fade" transition="in">
                                      <p:cBhvr>
                                        <p:cTn dur="500"/>
                                        <p:tgtEl>
                                          <p:spTgt spid="609">
                                            <p:txEl>
                                              <p:pRg end="2" st="2"/>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609">
                                            <p:txEl>
                                              <p:pRg end="3" st="3"/>
                                            </p:txEl>
                                          </p:spTgt>
                                        </p:tgtEl>
                                        <p:attrNameLst>
                                          <p:attrName>style.visibility</p:attrName>
                                        </p:attrNameLst>
                                      </p:cBhvr>
                                      <p:to>
                                        <p:strVal val="visible"/>
                                      </p:to>
                                    </p:set>
                                    <p:animEffect filter="fade" transition="in">
                                      <p:cBhvr>
                                        <p:cTn dur="500"/>
                                        <p:tgtEl>
                                          <p:spTgt spid="609">
                                            <p:txEl>
                                              <p:pRg end="3" st="3"/>
                                            </p:txEl>
                                          </p:spTgt>
                                        </p:tgtEl>
                                      </p:cBhvr>
                                    </p:animEffect>
                                  </p:childTnLst>
                                </p:cTn>
                              </p:par>
                            </p:childTnLst>
                          </p:cTn>
                        </p:par>
                        <p:par>
                          <p:cTn fill="hold">
                            <p:stCondLst>
                              <p:cond delay="20500"/>
                            </p:stCondLst>
                            <p:childTnLst>
                              <p:par>
                                <p:cTn fill="hold" nodeType="afterEffect" presetClass="entr" presetID="10" presetSubtype="0">
                                  <p:stCondLst>
                                    <p:cond delay="0"/>
                                  </p:stCondLst>
                                  <p:childTnLst>
                                    <p:set>
                                      <p:cBhvr>
                                        <p:cTn dur="1" fill="hold">
                                          <p:stCondLst>
                                            <p:cond delay="0"/>
                                          </p:stCondLst>
                                        </p:cTn>
                                        <p:tgtEl>
                                          <p:spTgt spid="609">
                                            <p:txEl>
                                              <p:pRg end="4" st="4"/>
                                            </p:txEl>
                                          </p:spTgt>
                                        </p:tgtEl>
                                        <p:attrNameLst>
                                          <p:attrName>style.visibility</p:attrName>
                                        </p:attrNameLst>
                                      </p:cBhvr>
                                      <p:to>
                                        <p:strVal val="visible"/>
                                      </p:to>
                                    </p:set>
                                    <p:animEffect filter="fade" transition="in">
                                      <p:cBhvr>
                                        <p:cTn dur="500"/>
                                        <p:tgtEl>
                                          <p:spTgt spid="609">
                                            <p:txEl>
                                              <p:pRg end="4" st="4"/>
                                            </p:txEl>
                                          </p:spTgt>
                                        </p:tgtEl>
                                      </p:cBhvr>
                                    </p:animEffect>
                                  </p:childTnLst>
                                </p:cTn>
                              </p:par>
                            </p:childTnLst>
                          </p:cTn>
                        </p:par>
                        <p:par>
                          <p:cTn fill="hold">
                            <p:stCondLst>
                              <p:cond delay="21000"/>
                            </p:stCondLst>
                            <p:childTnLst>
                              <p:par>
                                <p:cTn fill="hold" nodeType="afterEffect" presetClass="entr" presetID="10" presetSubtype="0">
                                  <p:stCondLst>
                                    <p:cond delay="0"/>
                                  </p:stCondLst>
                                  <p:childTnLst>
                                    <p:set>
                                      <p:cBhvr>
                                        <p:cTn dur="1" fill="hold">
                                          <p:stCondLst>
                                            <p:cond delay="0"/>
                                          </p:stCondLst>
                                        </p:cTn>
                                        <p:tgtEl>
                                          <p:spTgt spid="609">
                                            <p:txEl>
                                              <p:pRg end="5" st="5"/>
                                            </p:txEl>
                                          </p:spTgt>
                                        </p:tgtEl>
                                        <p:attrNameLst>
                                          <p:attrName>style.visibility</p:attrName>
                                        </p:attrNameLst>
                                      </p:cBhvr>
                                      <p:to>
                                        <p:strVal val="visible"/>
                                      </p:to>
                                    </p:set>
                                    <p:animEffect filter="fade" transition="in">
                                      <p:cBhvr>
                                        <p:cTn dur="500"/>
                                        <p:tgtEl>
                                          <p:spTgt spid="609">
                                            <p:txEl>
                                              <p:pRg end="5" st="5"/>
                                            </p:txEl>
                                          </p:spTgt>
                                        </p:tgtEl>
                                      </p:cBhvr>
                                    </p:animEffect>
                                  </p:childTnLst>
                                </p:cTn>
                              </p:par>
                            </p:childTnLst>
                          </p:cTn>
                        </p:par>
                        <p:par>
                          <p:cTn fill="hold">
                            <p:stCondLst>
                              <p:cond delay="21500"/>
                            </p:stCondLst>
                            <p:childTnLst>
                              <p:par>
                                <p:cTn fill="hold" nodeType="afterEffect" presetClass="entr" presetID="10" presetSubtype="0">
                                  <p:stCondLst>
                                    <p:cond delay="0"/>
                                  </p:stCondLst>
                                  <p:childTnLst>
                                    <p:set>
                                      <p:cBhvr>
                                        <p:cTn dur="1" fill="hold">
                                          <p:stCondLst>
                                            <p:cond delay="0"/>
                                          </p:stCondLst>
                                        </p:cTn>
                                        <p:tgtEl>
                                          <p:spTgt spid="609">
                                            <p:txEl>
                                              <p:pRg end="6" st="6"/>
                                            </p:txEl>
                                          </p:spTgt>
                                        </p:tgtEl>
                                        <p:attrNameLst>
                                          <p:attrName>style.visibility</p:attrName>
                                        </p:attrNameLst>
                                      </p:cBhvr>
                                      <p:to>
                                        <p:strVal val="visible"/>
                                      </p:to>
                                    </p:set>
                                    <p:animEffect filter="fade" transition="in">
                                      <p:cBhvr>
                                        <p:cTn dur="500"/>
                                        <p:tgtEl>
                                          <p:spTgt spid="609">
                                            <p:txEl>
                                              <p:pRg end="6" st="6"/>
                                            </p:txEl>
                                          </p:spTgt>
                                        </p:tgtEl>
                                      </p:cBhvr>
                                    </p:animEffect>
                                  </p:childTnLst>
                                </p:cTn>
                              </p:par>
                            </p:childTnLst>
                          </p:cTn>
                        </p:par>
                        <p:par>
                          <p:cTn fill="hold">
                            <p:stCondLst>
                              <p:cond delay="22000"/>
                            </p:stCondLst>
                            <p:childTnLst>
                              <p:par>
                                <p:cTn fill="hold" nodeType="afterEffect" presetClass="entr" presetID="10" presetSubtype="0">
                                  <p:stCondLst>
                                    <p:cond delay="0"/>
                                  </p:stCondLst>
                                  <p:childTnLst>
                                    <p:set>
                                      <p:cBhvr>
                                        <p:cTn dur="1" fill="hold">
                                          <p:stCondLst>
                                            <p:cond delay="0"/>
                                          </p:stCondLst>
                                        </p:cTn>
                                        <p:tgtEl>
                                          <p:spTgt spid="609">
                                            <p:txEl>
                                              <p:pRg end="7" st="7"/>
                                            </p:txEl>
                                          </p:spTgt>
                                        </p:tgtEl>
                                        <p:attrNameLst>
                                          <p:attrName>style.visibility</p:attrName>
                                        </p:attrNameLst>
                                      </p:cBhvr>
                                      <p:to>
                                        <p:strVal val="visible"/>
                                      </p:to>
                                    </p:set>
                                    <p:animEffect filter="fade" transition="in">
                                      <p:cBhvr>
                                        <p:cTn dur="500"/>
                                        <p:tgtEl>
                                          <p:spTgt spid="609">
                                            <p:txEl>
                                              <p:pRg end="7" st="7"/>
                                            </p:txEl>
                                          </p:spTgt>
                                        </p:tgtEl>
                                      </p:cBhvr>
                                    </p:animEffect>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609">
                                            <p:txEl>
                                              <p:pRg end="8" st="8"/>
                                            </p:txEl>
                                          </p:spTgt>
                                        </p:tgtEl>
                                        <p:attrNameLst>
                                          <p:attrName>style.visibility</p:attrName>
                                        </p:attrNameLst>
                                      </p:cBhvr>
                                      <p:to>
                                        <p:strVal val="visible"/>
                                      </p:to>
                                    </p:set>
                                    <p:animEffect filter="fade" transition="in">
                                      <p:cBhvr>
                                        <p:cTn dur="500"/>
                                        <p:tgtEl>
                                          <p:spTgt spid="609">
                                            <p:txEl>
                                              <p:pRg end="8" st="8"/>
                                            </p:txEl>
                                          </p:spTgt>
                                        </p:tgtEl>
                                      </p:cBhvr>
                                    </p:animEffect>
                                  </p:childTnLst>
                                </p:cTn>
                              </p:par>
                            </p:childTnLst>
                          </p:cTn>
                        </p:par>
                        <p:par>
                          <p:cTn fill="hold">
                            <p:stCondLst>
                              <p:cond delay="23000"/>
                            </p:stCondLst>
                            <p:childTnLst>
                              <p:par>
                                <p:cTn fill="hold" nodeType="afterEffect" presetClass="entr" presetID="2" presetSubtype="2">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anim calcmode="lin" valueType="num">
                                      <p:cBhvr additive="base">
                                        <p:cTn dur="500"/>
                                        <p:tgtEl>
                                          <p:spTgt spid="60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3500"/>
                            </p:stCondLst>
                            <p:childTnLst>
                              <p:par>
                                <p:cTn fill="hold" nodeType="afterEffect" presetClass="entr" presetID="2" presetSubtype="2">
                                  <p:stCondLst>
                                    <p:cond delay="0"/>
                                  </p:stCondLst>
                                  <p:childTnLst>
                                    <p:set>
                                      <p:cBhvr>
                                        <p:cTn dur="1" fill="hold">
                                          <p:stCondLst>
                                            <p:cond delay="0"/>
                                          </p:stCondLst>
                                        </p:cTn>
                                        <p:tgtEl>
                                          <p:spTgt spid="607">
                                            <p:txEl>
                                              <p:pRg end="1" st="1"/>
                                            </p:txEl>
                                          </p:spTgt>
                                        </p:tgtEl>
                                        <p:attrNameLst>
                                          <p:attrName>style.visibility</p:attrName>
                                        </p:attrNameLst>
                                      </p:cBhvr>
                                      <p:to>
                                        <p:strVal val="visible"/>
                                      </p:to>
                                    </p:set>
                                    <p:anim calcmode="lin" valueType="num">
                                      <p:cBhvr additive="base">
                                        <p:cTn dur="500"/>
                                        <p:tgtEl>
                                          <p:spTgt spid="60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000"/>
                            </p:stCondLst>
                            <p:childTnLst>
                              <p:par>
                                <p:cTn fill="hold" nodeType="afterEffect" presetClass="entr" presetID="2" presetSubtype="2">
                                  <p:stCondLst>
                                    <p:cond delay="0"/>
                                  </p:stCondLst>
                                  <p:childTnLst>
                                    <p:set>
                                      <p:cBhvr>
                                        <p:cTn dur="1" fill="hold">
                                          <p:stCondLst>
                                            <p:cond delay="0"/>
                                          </p:stCondLst>
                                        </p:cTn>
                                        <p:tgtEl>
                                          <p:spTgt spid="607">
                                            <p:txEl>
                                              <p:pRg end="2" st="2"/>
                                            </p:txEl>
                                          </p:spTgt>
                                        </p:tgtEl>
                                        <p:attrNameLst>
                                          <p:attrName>style.visibility</p:attrName>
                                        </p:attrNameLst>
                                      </p:cBhvr>
                                      <p:to>
                                        <p:strVal val="visible"/>
                                      </p:to>
                                    </p:set>
                                    <p:anim calcmode="lin" valueType="num">
                                      <p:cBhvr additive="base">
                                        <p:cTn dur="500"/>
                                        <p:tgtEl>
                                          <p:spTgt spid="60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500"/>
                            </p:stCondLst>
                            <p:childTnLst>
                              <p:par>
                                <p:cTn fill="hold" nodeType="afterEffect" presetClass="entr" presetID="2" presetSubtype="2">
                                  <p:stCondLst>
                                    <p:cond delay="0"/>
                                  </p:stCondLst>
                                  <p:childTnLst>
                                    <p:set>
                                      <p:cBhvr>
                                        <p:cTn dur="1" fill="hold">
                                          <p:stCondLst>
                                            <p:cond delay="0"/>
                                          </p:stCondLst>
                                        </p:cTn>
                                        <p:tgtEl>
                                          <p:spTgt spid="607">
                                            <p:txEl>
                                              <p:pRg end="3" st="3"/>
                                            </p:txEl>
                                          </p:spTgt>
                                        </p:tgtEl>
                                        <p:attrNameLst>
                                          <p:attrName>style.visibility</p:attrName>
                                        </p:attrNameLst>
                                      </p:cBhvr>
                                      <p:to>
                                        <p:strVal val="visible"/>
                                      </p:to>
                                    </p:set>
                                    <p:anim calcmode="lin" valueType="num">
                                      <p:cBhvr additive="base">
                                        <p:cTn dur="500"/>
                                        <p:tgtEl>
                                          <p:spTgt spid="60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0"/>
                            </p:stCondLst>
                            <p:childTnLst>
                              <p:par>
                                <p:cTn fill="hold" nodeType="afterEffect" presetClass="entr" presetID="2" presetSubtype="2">
                                  <p:stCondLst>
                                    <p:cond delay="0"/>
                                  </p:stCondLst>
                                  <p:childTnLst>
                                    <p:set>
                                      <p:cBhvr>
                                        <p:cTn dur="1" fill="hold">
                                          <p:stCondLst>
                                            <p:cond delay="0"/>
                                          </p:stCondLst>
                                        </p:cTn>
                                        <p:tgtEl>
                                          <p:spTgt spid="607">
                                            <p:txEl>
                                              <p:pRg end="4" st="4"/>
                                            </p:txEl>
                                          </p:spTgt>
                                        </p:tgtEl>
                                        <p:attrNameLst>
                                          <p:attrName>style.visibility</p:attrName>
                                        </p:attrNameLst>
                                      </p:cBhvr>
                                      <p:to>
                                        <p:strVal val="visible"/>
                                      </p:to>
                                    </p:set>
                                    <p:anim calcmode="lin" valueType="num">
                                      <p:cBhvr additive="base">
                                        <p:cTn dur="500"/>
                                        <p:tgtEl>
                                          <p:spTgt spid="60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500"/>
                            </p:stCondLst>
                            <p:childTnLst>
                              <p:par>
                                <p:cTn fill="hold" nodeType="afterEffect" presetClass="entr" presetID="2" presetSubtype="2">
                                  <p:stCondLst>
                                    <p:cond delay="0"/>
                                  </p:stCondLst>
                                  <p:childTnLst>
                                    <p:set>
                                      <p:cBhvr>
                                        <p:cTn dur="1" fill="hold">
                                          <p:stCondLst>
                                            <p:cond delay="0"/>
                                          </p:stCondLst>
                                        </p:cTn>
                                        <p:tgtEl>
                                          <p:spTgt spid="607">
                                            <p:txEl>
                                              <p:pRg end="5" st="5"/>
                                            </p:txEl>
                                          </p:spTgt>
                                        </p:tgtEl>
                                        <p:attrNameLst>
                                          <p:attrName>style.visibility</p:attrName>
                                        </p:attrNameLst>
                                      </p:cBhvr>
                                      <p:to>
                                        <p:strVal val="visible"/>
                                      </p:to>
                                    </p:set>
                                    <p:anim calcmode="lin" valueType="num">
                                      <p:cBhvr additive="base">
                                        <p:cTn dur="500"/>
                                        <p:tgtEl>
                                          <p:spTgt spid="60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000"/>
                            </p:stCondLst>
                            <p:childTnLst>
                              <p:par>
                                <p:cTn fill="hold" nodeType="afterEffect" presetClass="entr" presetID="2" presetSubtype="2">
                                  <p:stCondLst>
                                    <p:cond delay="0"/>
                                  </p:stCondLst>
                                  <p:childTnLst>
                                    <p:set>
                                      <p:cBhvr>
                                        <p:cTn dur="1" fill="hold">
                                          <p:stCondLst>
                                            <p:cond delay="0"/>
                                          </p:stCondLst>
                                        </p:cTn>
                                        <p:tgtEl>
                                          <p:spTgt spid="607">
                                            <p:txEl>
                                              <p:pRg end="6" st="6"/>
                                            </p:txEl>
                                          </p:spTgt>
                                        </p:tgtEl>
                                        <p:attrNameLst>
                                          <p:attrName>style.visibility</p:attrName>
                                        </p:attrNameLst>
                                      </p:cBhvr>
                                      <p:to>
                                        <p:strVal val="visible"/>
                                      </p:to>
                                    </p:set>
                                    <p:anim calcmode="lin" valueType="num">
                                      <p:cBhvr additive="base">
                                        <p:cTn dur="500"/>
                                        <p:tgtEl>
                                          <p:spTgt spid="60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500"/>
                            </p:stCondLst>
                            <p:childTnLst>
                              <p:par>
                                <p:cTn fill="hold" nodeType="afterEffect" presetClass="entr" presetID="2" presetSubtype="2">
                                  <p:stCondLst>
                                    <p:cond delay="0"/>
                                  </p:stCondLst>
                                  <p:childTnLst>
                                    <p:set>
                                      <p:cBhvr>
                                        <p:cTn dur="1" fill="hold">
                                          <p:stCondLst>
                                            <p:cond delay="0"/>
                                          </p:stCondLst>
                                        </p:cTn>
                                        <p:tgtEl>
                                          <p:spTgt spid="607">
                                            <p:txEl>
                                              <p:pRg end="7" st="7"/>
                                            </p:txEl>
                                          </p:spTgt>
                                        </p:tgtEl>
                                        <p:attrNameLst>
                                          <p:attrName>style.visibility</p:attrName>
                                        </p:attrNameLst>
                                      </p:cBhvr>
                                      <p:to>
                                        <p:strVal val="visible"/>
                                      </p:to>
                                    </p:set>
                                    <p:anim calcmode="lin" valueType="num">
                                      <p:cBhvr additive="base">
                                        <p:cTn dur="500"/>
                                        <p:tgtEl>
                                          <p:spTgt spid="60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000"/>
                            </p:stCondLst>
                            <p:childTnLst>
                              <p:par>
                                <p:cTn fill="hold" nodeType="afterEffect" presetClass="entr" presetID="2" presetSubtype="2">
                                  <p:stCondLst>
                                    <p:cond delay="0"/>
                                  </p:stCondLst>
                                  <p:childTnLst>
                                    <p:set>
                                      <p:cBhvr>
                                        <p:cTn dur="1" fill="hold">
                                          <p:stCondLst>
                                            <p:cond delay="0"/>
                                          </p:stCondLst>
                                        </p:cTn>
                                        <p:tgtEl>
                                          <p:spTgt spid="607">
                                            <p:txEl>
                                              <p:pRg end="8" st="8"/>
                                            </p:txEl>
                                          </p:spTgt>
                                        </p:tgtEl>
                                        <p:attrNameLst>
                                          <p:attrName>style.visibility</p:attrName>
                                        </p:attrNameLst>
                                      </p:cBhvr>
                                      <p:to>
                                        <p:strVal val="visible"/>
                                      </p:to>
                                    </p:set>
                                    <p:anim calcmode="lin" valueType="num">
                                      <p:cBhvr additive="base">
                                        <p:cTn dur="500"/>
                                        <p:tgtEl>
                                          <p:spTgt spid="60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0" st="0"/>
                                            </p:txEl>
                                          </p:spTgt>
                                        </p:tgtEl>
                                        <p:attrNameLst>
                                          <p:attrName>style.visibility</p:attrName>
                                        </p:attrNameLst>
                                      </p:cBhvr>
                                      <p:to>
                                        <p:strVal val="visible"/>
                                      </p:to>
                                    </p:set>
                                    <p:anim calcmode="lin" valueType="num">
                                      <p:cBhvr additive="base">
                                        <p:cTn dur="500"/>
                                        <p:tgtEl>
                                          <p:spTgt spid="60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1" st="1"/>
                                            </p:txEl>
                                          </p:spTgt>
                                        </p:tgtEl>
                                        <p:attrNameLst>
                                          <p:attrName>style.visibility</p:attrName>
                                        </p:attrNameLst>
                                      </p:cBhvr>
                                      <p:to>
                                        <p:strVal val="visible"/>
                                      </p:to>
                                    </p:set>
                                    <p:anim calcmode="lin" valueType="num">
                                      <p:cBhvr additive="base">
                                        <p:cTn dur="500"/>
                                        <p:tgtEl>
                                          <p:spTgt spid="60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2" st="2"/>
                                            </p:txEl>
                                          </p:spTgt>
                                        </p:tgtEl>
                                        <p:attrNameLst>
                                          <p:attrName>style.visibility</p:attrName>
                                        </p:attrNameLst>
                                      </p:cBhvr>
                                      <p:to>
                                        <p:strVal val="visible"/>
                                      </p:to>
                                    </p:set>
                                    <p:anim calcmode="lin" valueType="num">
                                      <p:cBhvr additive="base">
                                        <p:cTn dur="500"/>
                                        <p:tgtEl>
                                          <p:spTgt spid="60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3" st="3"/>
                                            </p:txEl>
                                          </p:spTgt>
                                        </p:tgtEl>
                                        <p:attrNameLst>
                                          <p:attrName>style.visibility</p:attrName>
                                        </p:attrNameLst>
                                      </p:cBhvr>
                                      <p:to>
                                        <p:strVal val="visible"/>
                                      </p:to>
                                    </p:set>
                                    <p:anim calcmode="lin" valueType="num">
                                      <p:cBhvr additive="base">
                                        <p:cTn dur="500"/>
                                        <p:tgtEl>
                                          <p:spTgt spid="60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4" st="4"/>
                                            </p:txEl>
                                          </p:spTgt>
                                        </p:tgtEl>
                                        <p:attrNameLst>
                                          <p:attrName>style.visibility</p:attrName>
                                        </p:attrNameLst>
                                      </p:cBhvr>
                                      <p:to>
                                        <p:strVal val="visible"/>
                                      </p:to>
                                    </p:set>
                                    <p:anim calcmode="lin" valueType="num">
                                      <p:cBhvr additive="base">
                                        <p:cTn dur="500"/>
                                        <p:tgtEl>
                                          <p:spTgt spid="60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5" st="5"/>
                                            </p:txEl>
                                          </p:spTgt>
                                        </p:tgtEl>
                                        <p:attrNameLst>
                                          <p:attrName>style.visibility</p:attrName>
                                        </p:attrNameLst>
                                      </p:cBhvr>
                                      <p:to>
                                        <p:strVal val="visible"/>
                                      </p:to>
                                    </p:set>
                                    <p:anim calcmode="lin" valueType="num">
                                      <p:cBhvr additive="base">
                                        <p:cTn dur="500"/>
                                        <p:tgtEl>
                                          <p:spTgt spid="60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6" st="6"/>
                                            </p:txEl>
                                          </p:spTgt>
                                        </p:tgtEl>
                                        <p:attrNameLst>
                                          <p:attrName>style.visibility</p:attrName>
                                        </p:attrNameLst>
                                      </p:cBhvr>
                                      <p:to>
                                        <p:strVal val="visible"/>
                                      </p:to>
                                    </p:set>
                                    <p:anim calcmode="lin" valueType="num">
                                      <p:cBhvr additive="base">
                                        <p:cTn dur="500"/>
                                        <p:tgtEl>
                                          <p:spTgt spid="60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7" st="7"/>
                                            </p:txEl>
                                          </p:spTgt>
                                        </p:tgtEl>
                                        <p:attrNameLst>
                                          <p:attrName>style.visibility</p:attrName>
                                        </p:attrNameLst>
                                      </p:cBhvr>
                                      <p:to>
                                        <p:strVal val="visible"/>
                                      </p:to>
                                    </p:set>
                                    <p:anim calcmode="lin" valueType="num">
                                      <p:cBhvr additive="base">
                                        <p:cTn dur="500"/>
                                        <p:tgtEl>
                                          <p:spTgt spid="60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08">
                                            <p:txEl>
                                              <p:pRg end="8" st="8"/>
                                            </p:txEl>
                                          </p:spTgt>
                                        </p:tgtEl>
                                        <p:attrNameLst>
                                          <p:attrName>style.visibility</p:attrName>
                                        </p:attrNameLst>
                                      </p:cBhvr>
                                      <p:to>
                                        <p:strVal val="visible"/>
                                      </p:to>
                                    </p:set>
                                    <p:anim calcmode="lin" valueType="num">
                                      <p:cBhvr additive="base">
                                        <p:cTn dur="500"/>
                                        <p:tgtEl>
                                          <p:spTgt spid="60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1">
  <p:cSld name="Map 1">
    <p:spTree>
      <p:nvGrpSpPr>
        <p:cNvPr id="611" name="Shape 611"/>
        <p:cNvGrpSpPr/>
        <p:nvPr/>
      </p:nvGrpSpPr>
      <p:grpSpPr>
        <a:xfrm>
          <a:off x="0" y="0"/>
          <a:ext cx="0" cy="0"/>
          <a:chOff x="0" y="0"/>
          <a:chExt cx="0" cy="0"/>
        </a:xfrm>
      </p:grpSpPr>
      <p:sp>
        <p:nvSpPr>
          <p:cNvPr id="612" name="Google Shape;612;p28"/>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13" name="Google Shape;613;p28"/>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14" name="Google Shape;614;p28"/>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15" name="Google Shape;615;p28"/>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16" name="Google Shape;616;p28"/>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17" name="Google Shape;617;p28"/>
          <p:cNvPicPr preferRelativeResize="0"/>
          <p:nvPr/>
        </p:nvPicPr>
        <p:blipFill rotWithShape="1">
          <a:blip r:embed="rId2">
            <a:alphaModFix/>
          </a:blip>
          <a:srcRect b="0" l="0" r="0" t="0"/>
          <a:stretch/>
        </p:blipFill>
        <p:spPr>
          <a:xfrm>
            <a:off x="406535" y="1464571"/>
            <a:ext cx="6001310" cy="3375737"/>
          </a:xfrm>
          <a:prstGeom prst="rect">
            <a:avLst/>
          </a:prstGeom>
          <a:noFill/>
          <a:ln>
            <a:noFill/>
          </a:ln>
        </p:spPr>
      </p:pic>
      <p:pic>
        <p:nvPicPr>
          <p:cNvPr id="618" name="Google Shape;618;p28"/>
          <p:cNvPicPr preferRelativeResize="0"/>
          <p:nvPr/>
        </p:nvPicPr>
        <p:blipFill rotWithShape="1">
          <a:blip r:embed="rId3">
            <a:alphaModFix/>
          </a:blip>
          <a:srcRect b="0" l="0" r="0" t="0"/>
          <a:stretch/>
        </p:blipFill>
        <p:spPr>
          <a:xfrm>
            <a:off x="910635" y="2349377"/>
            <a:ext cx="365257" cy="365257"/>
          </a:xfrm>
          <a:prstGeom prst="rect">
            <a:avLst/>
          </a:prstGeom>
          <a:noFill/>
          <a:ln>
            <a:noFill/>
          </a:ln>
        </p:spPr>
      </p:pic>
      <p:grpSp>
        <p:nvGrpSpPr>
          <p:cNvPr id="619" name="Google Shape;619;p28"/>
          <p:cNvGrpSpPr/>
          <p:nvPr/>
        </p:nvGrpSpPr>
        <p:grpSpPr>
          <a:xfrm>
            <a:off x="514407" y="1648378"/>
            <a:ext cx="1138650" cy="650555"/>
            <a:chOff x="3409429" y="2695228"/>
            <a:chExt cx="2277300" cy="1301110"/>
          </a:xfrm>
        </p:grpSpPr>
        <p:sp>
          <p:nvSpPr>
            <p:cNvPr id="620" name="Google Shape;620;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21" name="Google Shape;621;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22" name="Google Shape;622;p28"/>
          <p:cNvSpPr txBox="1"/>
          <p:nvPr>
            <p:ph idx="2" type="body"/>
          </p:nvPr>
        </p:nvSpPr>
        <p:spPr>
          <a:xfrm>
            <a:off x="573138" y="1756390"/>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23" name="Google Shape;623;p28"/>
          <p:cNvPicPr preferRelativeResize="0"/>
          <p:nvPr/>
        </p:nvPicPr>
        <p:blipFill rotWithShape="1">
          <a:blip r:embed="rId4">
            <a:alphaModFix/>
          </a:blip>
          <a:srcRect b="0" l="0" r="0" t="0"/>
          <a:stretch/>
        </p:blipFill>
        <p:spPr>
          <a:xfrm>
            <a:off x="1683272" y="3428739"/>
            <a:ext cx="365257" cy="365257"/>
          </a:xfrm>
          <a:prstGeom prst="rect">
            <a:avLst/>
          </a:prstGeom>
          <a:noFill/>
          <a:ln>
            <a:noFill/>
          </a:ln>
        </p:spPr>
      </p:pic>
      <p:grpSp>
        <p:nvGrpSpPr>
          <p:cNvPr id="624" name="Google Shape;624;p28"/>
          <p:cNvGrpSpPr/>
          <p:nvPr/>
        </p:nvGrpSpPr>
        <p:grpSpPr>
          <a:xfrm>
            <a:off x="1287044" y="2727739"/>
            <a:ext cx="1138650" cy="650555"/>
            <a:chOff x="3409429" y="2695228"/>
            <a:chExt cx="2277300" cy="1301110"/>
          </a:xfrm>
        </p:grpSpPr>
        <p:sp>
          <p:nvSpPr>
            <p:cNvPr id="625" name="Google Shape;625;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26" name="Google Shape;626;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27" name="Google Shape;627;p28"/>
          <p:cNvSpPr txBox="1"/>
          <p:nvPr>
            <p:ph idx="3" type="body"/>
          </p:nvPr>
        </p:nvSpPr>
        <p:spPr>
          <a:xfrm>
            <a:off x="1345775" y="2835752"/>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28" name="Google Shape;628;p28"/>
          <p:cNvPicPr preferRelativeResize="0"/>
          <p:nvPr/>
        </p:nvPicPr>
        <p:blipFill rotWithShape="1">
          <a:blip r:embed="rId4">
            <a:alphaModFix/>
          </a:blip>
          <a:srcRect b="0" l="0" r="0" t="0"/>
          <a:stretch/>
        </p:blipFill>
        <p:spPr>
          <a:xfrm>
            <a:off x="3203731" y="3099341"/>
            <a:ext cx="365257" cy="365257"/>
          </a:xfrm>
          <a:prstGeom prst="rect">
            <a:avLst/>
          </a:prstGeom>
          <a:noFill/>
          <a:ln>
            <a:noFill/>
          </a:ln>
        </p:spPr>
      </p:pic>
      <p:grpSp>
        <p:nvGrpSpPr>
          <p:cNvPr id="629" name="Google Shape;629;p28"/>
          <p:cNvGrpSpPr/>
          <p:nvPr/>
        </p:nvGrpSpPr>
        <p:grpSpPr>
          <a:xfrm>
            <a:off x="2807503" y="2398342"/>
            <a:ext cx="1138650" cy="650555"/>
            <a:chOff x="3409429" y="2695228"/>
            <a:chExt cx="2277300" cy="1301110"/>
          </a:xfrm>
        </p:grpSpPr>
        <p:sp>
          <p:nvSpPr>
            <p:cNvPr id="630" name="Google Shape;630;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31" name="Google Shape;631;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32" name="Google Shape;632;p28"/>
          <p:cNvSpPr txBox="1"/>
          <p:nvPr>
            <p:ph idx="4" type="body"/>
          </p:nvPr>
        </p:nvSpPr>
        <p:spPr>
          <a:xfrm>
            <a:off x="2866234" y="2506354"/>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33" name="Google Shape;633;p28"/>
          <p:cNvPicPr preferRelativeResize="0"/>
          <p:nvPr/>
        </p:nvPicPr>
        <p:blipFill rotWithShape="1">
          <a:blip r:embed="rId4">
            <a:alphaModFix/>
          </a:blip>
          <a:srcRect b="0" l="0" r="0" t="0"/>
          <a:stretch/>
        </p:blipFill>
        <p:spPr>
          <a:xfrm>
            <a:off x="3023696" y="1976606"/>
            <a:ext cx="365257" cy="365257"/>
          </a:xfrm>
          <a:prstGeom prst="rect">
            <a:avLst/>
          </a:prstGeom>
          <a:noFill/>
          <a:ln>
            <a:noFill/>
          </a:ln>
        </p:spPr>
      </p:pic>
      <p:grpSp>
        <p:nvGrpSpPr>
          <p:cNvPr id="634" name="Google Shape;634;p28"/>
          <p:cNvGrpSpPr/>
          <p:nvPr/>
        </p:nvGrpSpPr>
        <p:grpSpPr>
          <a:xfrm>
            <a:off x="2627468" y="1275606"/>
            <a:ext cx="1138650" cy="650555"/>
            <a:chOff x="3409429" y="2695228"/>
            <a:chExt cx="2277300" cy="1301110"/>
          </a:xfrm>
        </p:grpSpPr>
        <p:sp>
          <p:nvSpPr>
            <p:cNvPr id="635" name="Google Shape;635;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36" name="Google Shape;636;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37" name="Google Shape;637;p28"/>
          <p:cNvSpPr txBox="1"/>
          <p:nvPr>
            <p:ph idx="5" type="body"/>
          </p:nvPr>
        </p:nvSpPr>
        <p:spPr>
          <a:xfrm>
            <a:off x="2686199" y="1383618"/>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38" name="Google Shape;638;p28"/>
          <p:cNvPicPr preferRelativeResize="0"/>
          <p:nvPr/>
        </p:nvPicPr>
        <p:blipFill rotWithShape="1">
          <a:blip r:embed="rId4">
            <a:alphaModFix/>
          </a:blip>
          <a:srcRect b="0" l="0" r="0" t="0"/>
          <a:stretch/>
        </p:blipFill>
        <p:spPr>
          <a:xfrm>
            <a:off x="4596797" y="2209553"/>
            <a:ext cx="365257" cy="365257"/>
          </a:xfrm>
          <a:prstGeom prst="rect">
            <a:avLst/>
          </a:prstGeom>
          <a:noFill/>
          <a:ln>
            <a:noFill/>
          </a:ln>
        </p:spPr>
      </p:pic>
      <p:grpSp>
        <p:nvGrpSpPr>
          <p:cNvPr id="639" name="Google Shape;639;p28"/>
          <p:cNvGrpSpPr/>
          <p:nvPr/>
        </p:nvGrpSpPr>
        <p:grpSpPr>
          <a:xfrm>
            <a:off x="4200569" y="1508554"/>
            <a:ext cx="1138650" cy="650555"/>
            <a:chOff x="3409429" y="2695228"/>
            <a:chExt cx="2277300" cy="1301110"/>
          </a:xfrm>
        </p:grpSpPr>
        <p:sp>
          <p:nvSpPr>
            <p:cNvPr id="640" name="Google Shape;640;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41" name="Google Shape;641;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42" name="Google Shape;642;p28"/>
          <p:cNvSpPr txBox="1"/>
          <p:nvPr>
            <p:ph idx="6" type="body"/>
          </p:nvPr>
        </p:nvSpPr>
        <p:spPr>
          <a:xfrm>
            <a:off x="4259300" y="161656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43" name="Google Shape;643;p28"/>
          <p:cNvPicPr preferRelativeResize="0"/>
          <p:nvPr/>
        </p:nvPicPr>
        <p:blipFill rotWithShape="1">
          <a:blip r:embed="rId4">
            <a:alphaModFix/>
          </a:blip>
          <a:srcRect b="0" l="0" r="0" t="0"/>
          <a:stretch/>
        </p:blipFill>
        <p:spPr>
          <a:xfrm>
            <a:off x="5148117" y="3616503"/>
            <a:ext cx="365257" cy="365257"/>
          </a:xfrm>
          <a:prstGeom prst="rect">
            <a:avLst/>
          </a:prstGeom>
          <a:noFill/>
          <a:ln>
            <a:noFill/>
          </a:ln>
        </p:spPr>
      </p:pic>
      <p:grpSp>
        <p:nvGrpSpPr>
          <p:cNvPr id="644" name="Google Shape;644;p28"/>
          <p:cNvGrpSpPr/>
          <p:nvPr/>
        </p:nvGrpSpPr>
        <p:grpSpPr>
          <a:xfrm>
            <a:off x="4751890" y="2915503"/>
            <a:ext cx="1138650" cy="650555"/>
            <a:chOff x="3409429" y="2695228"/>
            <a:chExt cx="2277300" cy="1301110"/>
          </a:xfrm>
        </p:grpSpPr>
        <p:sp>
          <p:nvSpPr>
            <p:cNvPr id="645" name="Google Shape;645;p28"/>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46" name="Google Shape;646;p28"/>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647" name="Google Shape;647;p28"/>
          <p:cNvSpPr txBox="1"/>
          <p:nvPr>
            <p:ph idx="7" type="body"/>
          </p:nvPr>
        </p:nvSpPr>
        <p:spPr>
          <a:xfrm>
            <a:off x="4810620" y="3023515"/>
            <a:ext cx="1008300" cy="406200"/>
          </a:xfrm>
          <a:prstGeom prst="rect">
            <a:avLst/>
          </a:prstGeom>
          <a:noFill/>
          <a:ln>
            <a:noFill/>
          </a:ln>
        </p:spPr>
        <p:txBody>
          <a:bodyPr anchorCtr="0" anchor="ctr" bIns="40825" lIns="81650" spcFirstLastPara="1" rIns="81650" wrap="square" tIns="40825">
            <a:normAutofit/>
          </a:bodyPr>
          <a:lstStyle>
            <a:lvl1pPr indent="-228600" lvl="0" marL="457200" algn="ctr">
              <a:lnSpc>
                <a:spcPct val="50000"/>
              </a:lnSpc>
              <a:spcBef>
                <a:spcPts val="400"/>
              </a:spcBef>
              <a:spcAft>
                <a:spcPts val="0"/>
              </a:spcAft>
              <a:buClr>
                <a:schemeClr val="dk1"/>
              </a:buClr>
              <a:buSzPts val="2000"/>
              <a:buNone/>
              <a:defRPr sz="2000">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48" name="Google Shape;648;p28"/>
          <p:cNvSpPr txBox="1"/>
          <p:nvPr>
            <p:ph idx="8" type="body"/>
          </p:nvPr>
        </p:nvSpPr>
        <p:spPr>
          <a:xfrm>
            <a:off x="6082232" y="1995686"/>
            <a:ext cx="25596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49" name="Google Shape;649;p28"/>
          <p:cNvSpPr txBox="1"/>
          <p:nvPr>
            <p:ph idx="9" type="body"/>
          </p:nvPr>
        </p:nvSpPr>
        <p:spPr>
          <a:xfrm>
            <a:off x="6082232" y="2319722"/>
            <a:ext cx="2559600" cy="1512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6">
                                            <p:txEl>
                                              <p:pRg end="0" st="0"/>
                                            </p:txEl>
                                          </p:spTgt>
                                        </p:tgtEl>
                                        <p:attrNameLst>
                                          <p:attrName>style.visibility</p:attrName>
                                        </p:attrNameLst>
                                      </p:cBhvr>
                                      <p:to>
                                        <p:strVal val="visible"/>
                                      </p:to>
                                    </p:set>
                                    <p:animEffect filter="fade" transition="in">
                                      <p:cBhvr>
                                        <p:cTn dur="500"/>
                                        <p:tgtEl>
                                          <p:spTgt spid="61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1" st="1"/>
                                            </p:txEl>
                                          </p:spTgt>
                                        </p:tgtEl>
                                        <p:attrNameLst>
                                          <p:attrName>style.visibility</p:attrName>
                                        </p:attrNameLst>
                                      </p:cBhvr>
                                      <p:to>
                                        <p:strVal val="visible"/>
                                      </p:to>
                                    </p:set>
                                    <p:animEffect filter="fade" transition="in">
                                      <p:cBhvr>
                                        <p:cTn dur="500"/>
                                        <p:tgtEl>
                                          <p:spTgt spid="61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2" st="2"/>
                                            </p:txEl>
                                          </p:spTgt>
                                        </p:tgtEl>
                                        <p:attrNameLst>
                                          <p:attrName>style.visibility</p:attrName>
                                        </p:attrNameLst>
                                      </p:cBhvr>
                                      <p:to>
                                        <p:strVal val="visible"/>
                                      </p:to>
                                    </p:set>
                                    <p:animEffect filter="fade" transition="in">
                                      <p:cBhvr>
                                        <p:cTn dur="500"/>
                                        <p:tgtEl>
                                          <p:spTgt spid="61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3" st="3"/>
                                            </p:txEl>
                                          </p:spTgt>
                                        </p:tgtEl>
                                        <p:attrNameLst>
                                          <p:attrName>style.visibility</p:attrName>
                                        </p:attrNameLst>
                                      </p:cBhvr>
                                      <p:to>
                                        <p:strVal val="visible"/>
                                      </p:to>
                                    </p:set>
                                    <p:animEffect filter="fade" transition="in">
                                      <p:cBhvr>
                                        <p:cTn dur="500"/>
                                        <p:tgtEl>
                                          <p:spTgt spid="61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4" st="4"/>
                                            </p:txEl>
                                          </p:spTgt>
                                        </p:tgtEl>
                                        <p:attrNameLst>
                                          <p:attrName>style.visibility</p:attrName>
                                        </p:attrNameLst>
                                      </p:cBhvr>
                                      <p:to>
                                        <p:strVal val="visible"/>
                                      </p:to>
                                    </p:set>
                                    <p:animEffect filter="fade" transition="in">
                                      <p:cBhvr>
                                        <p:cTn dur="500"/>
                                        <p:tgtEl>
                                          <p:spTgt spid="61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5" st="5"/>
                                            </p:txEl>
                                          </p:spTgt>
                                        </p:tgtEl>
                                        <p:attrNameLst>
                                          <p:attrName>style.visibility</p:attrName>
                                        </p:attrNameLst>
                                      </p:cBhvr>
                                      <p:to>
                                        <p:strVal val="visible"/>
                                      </p:to>
                                    </p:set>
                                    <p:animEffect filter="fade" transition="in">
                                      <p:cBhvr>
                                        <p:cTn dur="500"/>
                                        <p:tgtEl>
                                          <p:spTgt spid="61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6" st="6"/>
                                            </p:txEl>
                                          </p:spTgt>
                                        </p:tgtEl>
                                        <p:attrNameLst>
                                          <p:attrName>style.visibility</p:attrName>
                                        </p:attrNameLst>
                                      </p:cBhvr>
                                      <p:to>
                                        <p:strVal val="visible"/>
                                      </p:to>
                                    </p:set>
                                    <p:animEffect filter="fade" transition="in">
                                      <p:cBhvr>
                                        <p:cTn dur="500"/>
                                        <p:tgtEl>
                                          <p:spTgt spid="61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7" st="7"/>
                                            </p:txEl>
                                          </p:spTgt>
                                        </p:tgtEl>
                                        <p:attrNameLst>
                                          <p:attrName>style.visibility</p:attrName>
                                        </p:attrNameLst>
                                      </p:cBhvr>
                                      <p:to>
                                        <p:strVal val="visible"/>
                                      </p:to>
                                    </p:set>
                                    <p:animEffect filter="fade" transition="in">
                                      <p:cBhvr>
                                        <p:cTn dur="500"/>
                                        <p:tgtEl>
                                          <p:spTgt spid="61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16">
                                            <p:txEl>
                                              <p:pRg end="8" st="8"/>
                                            </p:txEl>
                                          </p:spTgt>
                                        </p:tgtEl>
                                        <p:attrNameLst>
                                          <p:attrName>style.visibility</p:attrName>
                                        </p:attrNameLst>
                                      </p:cBhvr>
                                      <p:to>
                                        <p:strVal val="visible"/>
                                      </p:to>
                                    </p:set>
                                    <p:animEffect filter="fade" transition="in">
                                      <p:cBhvr>
                                        <p:cTn dur="500"/>
                                        <p:tgtEl>
                                          <p:spTgt spid="616">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par>
                          <p:cTn fill="hold">
                            <p:stCondLst>
                              <p:cond delay="1500"/>
                            </p:stCondLst>
                            <p:childTnLst>
                              <p:par>
                                <p:cTn fill="hold" nodeType="afterEffect" presetClass="entr" presetID="2" presetSubtype="1">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500"/>
                                        <p:tgtEl>
                                          <p:spTgt spid="618"/>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500"/>
                                        <p:tgtEl>
                                          <p:spTgt spid="6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0" st="0"/>
                                            </p:txEl>
                                          </p:spTgt>
                                        </p:tgtEl>
                                        <p:attrNameLst>
                                          <p:attrName>style.visibility</p:attrName>
                                        </p:attrNameLst>
                                      </p:cBhvr>
                                      <p:to>
                                        <p:strVal val="visible"/>
                                      </p:to>
                                    </p:set>
                                    <p:anim calcmode="lin" valueType="num">
                                      <p:cBhvr additive="base">
                                        <p:cTn dur="500"/>
                                        <p:tgtEl>
                                          <p:spTgt spid="62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1" st="1"/>
                                            </p:txEl>
                                          </p:spTgt>
                                        </p:tgtEl>
                                        <p:attrNameLst>
                                          <p:attrName>style.visibility</p:attrName>
                                        </p:attrNameLst>
                                      </p:cBhvr>
                                      <p:to>
                                        <p:strVal val="visible"/>
                                      </p:to>
                                    </p:set>
                                    <p:anim calcmode="lin" valueType="num">
                                      <p:cBhvr additive="base">
                                        <p:cTn dur="500"/>
                                        <p:tgtEl>
                                          <p:spTgt spid="62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2" st="2"/>
                                            </p:txEl>
                                          </p:spTgt>
                                        </p:tgtEl>
                                        <p:attrNameLst>
                                          <p:attrName>style.visibility</p:attrName>
                                        </p:attrNameLst>
                                      </p:cBhvr>
                                      <p:to>
                                        <p:strVal val="visible"/>
                                      </p:to>
                                    </p:set>
                                    <p:anim calcmode="lin" valueType="num">
                                      <p:cBhvr additive="base">
                                        <p:cTn dur="500"/>
                                        <p:tgtEl>
                                          <p:spTgt spid="62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3" st="3"/>
                                            </p:txEl>
                                          </p:spTgt>
                                        </p:tgtEl>
                                        <p:attrNameLst>
                                          <p:attrName>style.visibility</p:attrName>
                                        </p:attrNameLst>
                                      </p:cBhvr>
                                      <p:to>
                                        <p:strVal val="visible"/>
                                      </p:to>
                                    </p:set>
                                    <p:anim calcmode="lin" valueType="num">
                                      <p:cBhvr additive="base">
                                        <p:cTn dur="500"/>
                                        <p:tgtEl>
                                          <p:spTgt spid="62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4" st="4"/>
                                            </p:txEl>
                                          </p:spTgt>
                                        </p:tgtEl>
                                        <p:attrNameLst>
                                          <p:attrName>style.visibility</p:attrName>
                                        </p:attrNameLst>
                                      </p:cBhvr>
                                      <p:to>
                                        <p:strVal val="visible"/>
                                      </p:to>
                                    </p:set>
                                    <p:anim calcmode="lin" valueType="num">
                                      <p:cBhvr additive="base">
                                        <p:cTn dur="500"/>
                                        <p:tgtEl>
                                          <p:spTgt spid="62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5" st="5"/>
                                            </p:txEl>
                                          </p:spTgt>
                                        </p:tgtEl>
                                        <p:attrNameLst>
                                          <p:attrName>style.visibility</p:attrName>
                                        </p:attrNameLst>
                                      </p:cBhvr>
                                      <p:to>
                                        <p:strVal val="visible"/>
                                      </p:to>
                                    </p:set>
                                    <p:anim calcmode="lin" valueType="num">
                                      <p:cBhvr additive="base">
                                        <p:cTn dur="500"/>
                                        <p:tgtEl>
                                          <p:spTgt spid="62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6" st="6"/>
                                            </p:txEl>
                                          </p:spTgt>
                                        </p:tgtEl>
                                        <p:attrNameLst>
                                          <p:attrName>style.visibility</p:attrName>
                                        </p:attrNameLst>
                                      </p:cBhvr>
                                      <p:to>
                                        <p:strVal val="visible"/>
                                      </p:to>
                                    </p:set>
                                    <p:anim calcmode="lin" valueType="num">
                                      <p:cBhvr additive="base">
                                        <p:cTn dur="500"/>
                                        <p:tgtEl>
                                          <p:spTgt spid="62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7" st="7"/>
                                            </p:txEl>
                                          </p:spTgt>
                                        </p:tgtEl>
                                        <p:attrNameLst>
                                          <p:attrName>style.visibility</p:attrName>
                                        </p:attrNameLst>
                                      </p:cBhvr>
                                      <p:to>
                                        <p:strVal val="visible"/>
                                      </p:to>
                                    </p:set>
                                    <p:anim calcmode="lin" valueType="num">
                                      <p:cBhvr additive="base">
                                        <p:cTn dur="500"/>
                                        <p:tgtEl>
                                          <p:spTgt spid="62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2">
                                            <p:txEl>
                                              <p:pRg end="8" st="8"/>
                                            </p:txEl>
                                          </p:spTgt>
                                        </p:tgtEl>
                                        <p:attrNameLst>
                                          <p:attrName>style.visibility</p:attrName>
                                        </p:attrNameLst>
                                      </p:cBhvr>
                                      <p:to>
                                        <p:strVal val="visible"/>
                                      </p:to>
                                    </p:set>
                                    <p:anim calcmode="lin" valueType="num">
                                      <p:cBhvr additive="base">
                                        <p:cTn dur="500"/>
                                        <p:tgtEl>
                                          <p:spTgt spid="62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1">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500"/>
                                        <p:tgtEl>
                                          <p:spTgt spid="623"/>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500"/>
                                        <p:tgtEl>
                                          <p:spTgt spid="62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0" st="0"/>
                                            </p:txEl>
                                          </p:spTgt>
                                        </p:tgtEl>
                                        <p:attrNameLst>
                                          <p:attrName>style.visibility</p:attrName>
                                        </p:attrNameLst>
                                      </p:cBhvr>
                                      <p:to>
                                        <p:strVal val="visible"/>
                                      </p:to>
                                    </p:set>
                                    <p:anim calcmode="lin" valueType="num">
                                      <p:cBhvr additive="base">
                                        <p:cTn dur="500"/>
                                        <p:tgtEl>
                                          <p:spTgt spid="62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1" st="1"/>
                                            </p:txEl>
                                          </p:spTgt>
                                        </p:tgtEl>
                                        <p:attrNameLst>
                                          <p:attrName>style.visibility</p:attrName>
                                        </p:attrNameLst>
                                      </p:cBhvr>
                                      <p:to>
                                        <p:strVal val="visible"/>
                                      </p:to>
                                    </p:set>
                                    <p:anim calcmode="lin" valueType="num">
                                      <p:cBhvr additive="base">
                                        <p:cTn dur="500"/>
                                        <p:tgtEl>
                                          <p:spTgt spid="62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2" st="2"/>
                                            </p:txEl>
                                          </p:spTgt>
                                        </p:tgtEl>
                                        <p:attrNameLst>
                                          <p:attrName>style.visibility</p:attrName>
                                        </p:attrNameLst>
                                      </p:cBhvr>
                                      <p:to>
                                        <p:strVal val="visible"/>
                                      </p:to>
                                    </p:set>
                                    <p:anim calcmode="lin" valueType="num">
                                      <p:cBhvr additive="base">
                                        <p:cTn dur="500"/>
                                        <p:tgtEl>
                                          <p:spTgt spid="62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3" st="3"/>
                                            </p:txEl>
                                          </p:spTgt>
                                        </p:tgtEl>
                                        <p:attrNameLst>
                                          <p:attrName>style.visibility</p:attrName>
                                        </p:attrNameLst>
                                      </p:cBhvr>
                                      <p:to>
                                        <p:strVal val="visible"/>
                                      </p:to>
                                    </p:set>
                                    <p:anim calcmode="lin" valueType="num">
                                      <p:cBhvr additive="base">
                                        <p:cTn dur="500"/>
                                        <p:tgtEl>
                                          <p:spTgt spid="62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4" st="4"/>
                                            </p:txEl>
                                          </p:spTgt>
                                        </p:tgtEl>
                                        <p:attrNameLst>
                                          <p:attrName>style.visibility</p:attrName>
                                        </p:attrNameLst>
                                      </p:cBhvr>
                                      <p:to>
                                        <p:strVal val="visible"/>
                                      </p:to>
                                    </p:set>
                                    <p:anim calcmode="lin" valueType="num">
                                      <p:cBhvr additive="base">
                                        <p:cTn dur="500"/>
                                        <p:tgtEl>
                                          <p:spTgt spid="62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5" st="5"/>
                                            </p:txEl>
                                          </p:spTgt>
                                        </p:tgtEl>
                                        <p:attrNameLst>
                                          <p:attrName>style.visibility</p:attrName>
                                        </p:attrNameLst>
                                      </p:cBhvr>
                                      <p:to>
                                        <p:strVal val="visible"/>
                                      </p:to>
                                    </p:set>
                                    <p:anim calcmode="lin" valueType="num">
                                      <p:cBhvr additive="base">
                                        <p:cTn dur="500"/>
                                        <p:tgtEl>
                                          <p:spTgt spid="62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6" st="6"/>
                                            </p:txEl>
                                          </p:spTgt>
                                        </p:tgtEl>
                                        <p:attrNameLst>
                                          <p:attrName>style.visibility</p:attrName>
                                        </p:attrNameLst>
                                      </p:cBhvr>
                                      <p:to>
                                        <p:strVal val="visible"/>
                                      </p:to>
                                    </p:set>
                                    <p:anim calcmode="lin" valueType="num">
                                      <p:cBhvr additive="base">
                                        <p:cTn dur="500"/>
                                        <p:tgtEl>
                                          <p:spTgt spid="62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7" st="7"/>
                                            </p:txEl>
                                          </p:spTgt>
                                        </p:tgtEl>
                                        <p:attrNameLst>
                                          <p:attrName>style.visibility</p:attrName>
                                        </p:attrNameLst>
                                      </p:cBhvr>
                                      <p:to>
                                        <p:strVal val="visible"/>
                                      </p:to>
                                    </p:set>
                                    <p:anim calcmode="lin" valueType="num">
                                      <p:cBhvr additive="base">
                                        <p:cTn dur="500"/>
                                        <p:tgtEl>
                                          <p:spTgt spid="62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27">
                                            <p:txEl>
                                              <p:pRg end="8" st="8"/>
                                            </p:txEl>
                                          </p:spTgt>
                                        </p:tgtEl>
                                        <p:attrNameLst>
                                          <p:attrName>style.visibility</p:attrName>
                                        </p:attrNameLst>
                                      </p:cBhvr>
                                      <p:to>
                                        <p:strVal val="visible"/>
                                      </p:to>
                                    </p:set>
                                    <p:anim calcmode="lin" valueType="num">
                                      <p:cBhvr additive="base">
                                        <p:cTn dur="500"/>
                                        <p:tgtEl>
                                          <p:spTgt spid="62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1">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500"/>
                                        <p:tgtEl>
                                          <p:spTgt spid="628"/>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500"/>
                                        <p:tgtEl>
                                          <p:spTgt spid="6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0" st="0"/>
                                            </p:txEl>
                                          </p:spTgt>
                                        </p:tgtEl>
                                        <p:attrNameLst>
                                          <p:attrName>style.visibility</p:attrName>
                                        </p:attrNameLst>
                                      </p:cBhvr>
                                      <p:to>
                                        <p:strVal val="visible"/>
                                      </p:to>
                                    </p:set>
                                    <p:anim calcmode="lin" valueType="num">
                                      <p:cBhvr additive="base">
                                        <p:cTn dur="500"/>
                                        <p:tgtEl>
                                          <p:spTgt spid="63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1" st="1"/>
                                            </p:txEl>
                                          </p:spTgt>
                                        </p:tgtEl>
                                        <p:attrNameLst>
                                          <p:attrName>style.visibility</p:attrName>
                                        </p:attrNameLst>
                                      </p:cBhvr>
                                      <p:to>
                                        <p:strVal val="visible"/>
                                      </p:to>
                                    </p:set>
                                    <p:anim calcmode="lin" valueType="num">
                                      <p:cBhvr additive="base">
                                        <p:cTn dur="500"/>
                                        <p:tgtEl>
                                          <p:spTgt spid="63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2" st="2"/>
                                            </p:txEl>
                                          </p:spTgt>
                                        </p:tgtEl>
                                        <p:attrNameLst>
                                          <p:attrName>style.visibility</p:attrName>
                                        </p:attrNameLst>
                                      </p:cBhvr>
                                      <p:to>
                                        <p:strVal val="visible"/>
                                      </p:to>
                                    </p:set>
                                    <p:anim calcmode="lin" valueType="num">
                                      <p:cBhvr additive="base">
                                        <p:cTn dur="500"/>
                                        <p:tgtEl>
                                          <p:spTgt spid="63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3" st="3"/>
                                            </p:txEl>
                                          </p:spTgt>
                                        </p:tgtEl>
                                        <p:attrNameLst>
                                          <p:attrName>style.visibility</p:attrName>
                                        </p:attrNameLst>
                                      </p:cBhvr>
                                      <p:to>
                                        <p:strVal val="visible"/>
                                      </p:to>
                                    </p:set>
                                    <p:anim calcmode="lin" valueType="num">
                                      <p:cBhvr additive="base">
                                        <p:cTn dur="500"/>
                                        <p:tgtEl>
                                          <p:spTgt spid="63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4" st="4"/>
                                            </p:txEl>
                                          </p:spTgt>
                                        </p:tgtEl>
                                        <p:attrNameLst>
                                          <p:attrName>style.visibility</p:attrName>
                                        </p:attrNameLst>
                                      </p:cBhvr>
                                      <p:to>
                                        <p:strVal val="visible"/>
                                      </p:to>
                                    </p:set>
                                    <p:anim calcmode="lin" valueType="num">
                                      <p:cBhvr additive="base">
                                        <p:cTn dur="500"/>
                                        <p:tgtEl>
                                          <p:spTgt spid="63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5" st="5"/>
                                            </p:txEl>
                                          </p:spTgt>
                                        </p:tgtEl>
                                        <p:attrNameLst>
                                          <p:attrName>style.visibility</p:attrName>
                                        </p:attrNameLst>
                                      </p:cBhvr>
                                      <p:to>
                                        <p:strVal val="visible"/>
                                      </p:to>
                                    </p:set>
                                    <p:anim calcmode="lin" valueType="num">
                                      <p:cBhvr additive="base">
                                        <p:cTn dur="500"/>
                                        <p:tgtEl>
                                          <p:spTgt spid="63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6" st="6"/>
                                            </p:txEl>
                                          </p:spTgt>
                                        </p:tgtEl>
                                        <p:attrNameLst>
                                          <p:attrName>style.visibility</p:attrName>
                                        </p:attrNameLst>
                                      </p:cBhvr>
                                      <p:to>
                                        <p:strVal val="visible"/>
                                      </p:to>
                                    </p:set>
                                    <p:anim calcmode="lin" valueType="num">
                                      <p:cBhvr additive="base">
                                        <p:cTn dur="500"/>
                                        <p:tgtEl>
                                          <p:spTgt spid="63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7" st="7"/>
                                            </p:txEl>
                                          </p:spTgt>
                                        </p:tgtEl>
                                        <p:attrNameLst>
                                          <p:attrName>style.visibility</p:attrName>
                                        </p:attrNameLst>
                                      </p:cBhvr>
                                      <p:to>
                                        <p:strVal val="visible"/>
                                      </p:to>
                                    </p:set>
                                    <p:anim calcmode="lin" valueType="num">
                                      <p:cBhvr additive="base">
                                        <p:cTn dur="500"/>
                                        <p:tgtEl>
                                          <p:spTgt spid="63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2">
                                            <p:txEl>
                                              <p:pRg end="8" st="8"/>
                                            </p:txEl>
                                          </p:spTgt>
                                        </p:tgtEl>
                                        <p:attrNameLst>
                                          <p:attrName>style.visibility</p:attrName>
                                        </p:attrNameLst>
                                      </p:cBhvr>
                                      <p:to>
                                        <p:strVal val="visible"/>
                                      </p:to>
                                    </p:set>
                                    <p:anim calcmode="lin" valueType="num">
                                      <p:cBhvr additive="base">
                                        <p:cTn dur="500"/>
                                        <p:tgtEl>
                                          <p:spTgt spid="63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1">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500"/>
                                        <p:tgtEl>
                                          <p:spTgt spid="633"/>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500"/>
                                        <p:tgtEl>
                                          <p:spTgt spid="63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0" st="0"/>
                                            </p:txEl>
                                          </p:spTgt>
                                        </p:tgtEl>
                                        <p:attrNameLst>
                                          <p:attrName>style.visibility</p:attrName>
                                        </p:attrNameLst>
                                      </p:cBhvr>
                                      <p:to>
                                        <p:strVal val="visible"/>
                                      </p:to>
                                    </p:set>
                                    <p:anim calcmode="lin" valueType="num">
                                      <p:cBhvr additive="base">
                                        <p:cTn dur="500"/>
                                        <p:tgtEl>
                                          <p:spTgt spid="63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1" st="1"/>
                                            </p:txEl>
                                          </p:spTgt>
                                        </p:tgtEl>
                                        <p:attrNameLst>
                                          <p:attrName>style.visibility</p:attrName>
                                        </p:attrNameLst>
                                      </p:cBhvr>
                                      <p:to>
                                        <p:strVal val="visible"/>
                                      </p:to>
                                    </p:set>
                                    <p:anim calcmode="lin" valueType="num">
                                      <p:cBhvr additive="base">
                                        <p:cTn dur="500"/>
                                        <p:tgtEl>
                                          <p:spTgt spid="63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2" st="2"/>
                                            </p:txEl>
                                          </p:spTgt>
                                        </p:tgtEl>
                                        <p:attrNameLst>
                                          <p:attrName>style.visibility</p:attrName>
                                        </p:attrNameLst>
                                      </p:cBhvr>
                                      <p:to>
                                        <p:strVal val="visible"/>
                                      </p:to>
                                    </p:set>
                                    <p:anim calcmode="lin" valueType="num">
                                      <p:cBhvr additive="base">
                                        <p:cTn dur="500"/>
                                        <p:tgtEl>
                                          <p:spTgt spid="63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3" st="3"/>
                                            </p:txEl>
                                          </p:spTgt>
                                        </p:tgtEl>
                                        <p:attrNameLst>
                                          <p:attrName>style.visibility</p:attrName>
                                        </p:attrNameLst>
                                      </p:cBhvr>
                                      <p:to>
                                        <p:strVal val="visible"/>
                                      </p:to>
                                    </p:set>
                                    <p:anim calcmode="lin" valueType="num">
                                      <p:cBhvr additive="base">
                                        <p:cTn dur="500"/>
                                        <p:tgtEl>
                                          <p:spTgt spid="63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4" st="4"/>
                                            </p:txEl>
                                          </p:spTgt>
                                        </p:tgtEl>
                                        <p:attrNameLst>
                                          <p:attrName>style.visibility</p:attrName>
                                        </p:attrNameLst>
                                      </p:cBhvr>
                                      <p:to>
                                        <p:strVal val="visible"/>
                                      </p:to>
                                    </p:set>
                                    <p:anim calcmode="lin" valueType="num">
                                      <p:cBhvr additive="base">
                                        <p:cTn dur="500"/>
                                        <p:tgtEl>
                                          <p:spTgt spid="63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5" st="5"/>
                                            </p:txEl>
                                          </p:spTgt>
                                        </p:tgtEl>
                                        <p:attrNameLst>
                                          <p:attrName>style.visibility</p:attrName>
                                        </p:attrNameLst>
                                      </p:cBhvr>
                                      <p:to>
                                        <p:strVal val="visible"/>
                                      </p:to>
                                    </p:set>
                                    <p:anim calcmode="lin" valueType="num">
                                      <p:cBhvr additive="base">
                                        <p:cTn dur="500"/>
                                        <p:tgtEl>
                                          <p:spTgt spid="63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6" st="6"/>
                                            </p:txEl>
                                          </p:spTgt>
                                        </p:tgtEl>
                                        <p:attrNameLst>
                                          <p:attrName>style.visibility</p:attrName>
                                        </p:attrNameLst>
                                      </p:cBhvr>
                                      <p:to>
                                        <p:strVal val="visible"/>
                                      </p:to>
                                    </p:set>
                                    <p:anim calcmode="lin" valueType="num">
                                      <p:cBhvr additive="base">
                                        <p:cTn dur="500"/>
                                        <p:tgtEl>
                                          <p:spTgt spid="63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7" st="7"/>
                                            </p:txEl>
                                          </p:spTgt>
                                        </p:tgtEl>
                                        <p:attrNameLst>
                                          <p:attrName>style.visibility</p:attrName>
                                        </p:attrNameLst>
                                      </p:cBhvr>
                                      <p:to>
                                        <p:strVal val="visible"/>
                                      </p:to>
                                    </p:set>
                                    <p:anim calcmode="lin" valueType="num">
                                      <p:cBhvr additive="base">
                                        <p:cTn dur="500"/>
                                        <p:tgtEl>
                                          <p:spTgt spid="63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37">
                                            <p:txEl>
                                              <p:pRg end="8" st="8"/>
                                            </p:txEl>
                                          </p:spTgt>
                                        </p:tgtEl>
                                        <p:attrNameLst>
                                          <p:attrName>style.visibility</p:attrName>
                                        </p:attrNameLst>
                                      </p:cBhvr>
                                      <p:to>
                                        <p:strVal val="visible"/>
                                      </p:to>
                                    </p:set>
                                    <p:anim calcmode="lin" valueType="num">
                                      <p:cBhvr additive="base">
                                        <p:cTn dur="500"/>
                                        <p:tgtEl>
                                          <p:spTgt spid="63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1">
                                  <p:stCondLst>
                                    <p:cond delay="0"/>
                                  </p:stCondLst>
                                  <p:childTnLst>
                                    <p:set>
                                      <p:cBhvr>
                                        <p:cTn dur="1" fill="hold">
                                          <p:stCondLst>
                                            <p:cond delay="0"/>
                                          </p:stCondLst>
                                        </p:cTn>
                                        <p:tgtEl>
                                          <p:spTgt spid="638"/>
                                        </p:tgtEl>
                                        <p:attrNameLst>
                                          <p:attrName>style.visibility</p:attrName>
                                        </p:attrNameLst>
                                      </p:cBhvr>
                                      <p:to>
                                        <p:strVal val="visible"/>
                                      </p:to>
                                    </p:set>
                                    <p:anim calcmode="lin" valueType="num">
                                      <p:cBhvr additive="base">
                                        <p:cTn dur="500"/>
                                        <p:tgtEl>
                                          <p:spTgt spid="638"/>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2" presetSubtype="1">
                                  <p:stCondLst>
                                    <p:cond delay="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0" st="0"/>
                                            </p:txEl>
                                          </p:spTgt>
                                        </p:tgtEl>
                                        <p:attrNameLst>
                                          <p:attrName>style.visibility</p:attrName>
                                        </p:attrNameLst>
                                      </p:cBhvr>
                                      <p:to>
                                        <p:strVal val="visible"/>
                                      </p:to>
                                    </p:set>
                                    <p:anim calcmode="lin" valueType="num">
                                      <p:cBhvr additive="base">
                                        <p:cTn dur="500"/>
                                        <p:tgtEl>
                                          <p:spTgt spid="64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1" st="1"/>
                                            </p:txEl>
                                          </p:spTgt>
                                        </p:tgtEl>
                                        <p:attrNameLst>
                                          <p:attrName>style.visibility</p:attrName>
                                        </p:attrNameLst>
                                      </p:cBhvr>
                                      <p:to>
                                        <p:strVal val="visible"/>
                                      </p:to>
                                    </p:set>
                                    <p:anim calcmode="lin" valueType="num">
                                      <p:cBhvr additive="base">
                                        <p:cTn dur="500"/>
                                        <p:tgtEl>
                                          <p:spTgt spid="64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2" st="2"/>
                                            </p:txEl>
                                          </p:spTgt>
                                        </p:tgtEl>
                                        <p:attrNameLst>
                                          <p:attrName>style.visibility</p:attrName>
                                        </p:attrNameLst>
                                      </p:cBhvr>
                                      <p:to>
                                        <p:strVal val="visible"/>
                                      </p:to>
                                    </p:set>
                                    <p:anim calcmode="lin" valueType="num">
                                      <p:cBhvr additive="base">
                                        <p:cTn dur="500"/>
                                        <p:tgtEl>
                                          <p:spTgt spid="64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3" st="3"/>
                                            </p:txEl>
                                          </p:spTgt>
                                        </p:tgtEl>
                                        <p:attrNameLst>
                                          <p:attrName>style.visibility</p:attrName>
                                        </p:attrNameLst>
                                      </p:cBhvr>
                                      <p:to>
                                        <p:strVal val="visible"/>
                                      </p:to>
                                    </p:set>
                                    <p:anim calcmode="lin" valueType="num">
                                      <p:cBhvr additive="base">
                                        <p:cTn dur="500"/>
                                        <p:tgtEl>
                                          <p:spTgt spid="64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4" st="4"/>
                                            </p:txEl>
                                          </p:spTgt>
                                        </p:tgtEl>
                                        <p:attrNameLst>
                                          <p:attrName>style.visibility</p:attrName>
                                        </p:attrNameLst>
                                      </p:cBhvr>
                                      <p:to>
                                        <p:strVal val="visible"/>
                                      </p:to>
                                    </p:set>
                                    <p:anim calcmode="lin" valueType="num">
                                      <p:cBhvr additive="base">
                                        <p:cTn dur="500"/>
                                        <p:tgtEl>
                                          <p:spTgt spid="64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5" st="5"/>
                                            </p:txEl>
                                          </p:spTgt>
                                        </p:tgtEl>
                                        <p:attrNameLst>
                                          <p:attrName>style.visibility</p:attrName>
                                        </p:attrNameLst>
                                      </p:cBhvr>
                                      <p:to>
                                        <p:strVal val="visible"/>
                                      </p:to>
                                    </p:set>
                                    <p:anim calcmode="lin" valueType="num">
                                      <p:cBhvr additive="base">
                                        <p:cTn dur="500"/>
                                        <p:tgtEl>
                                          <p:spTgt spid="64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6" st="6"/>
                                            </p:txEl>
                                          </p:spTgt>
                                        </p:tgtEl>
                                        <p:attrNameLst>
                                          <p:attrName>style.visibility</p:attrName>
                                        </p:attrNameLst>
                                      </p:cBhvr>
                                      <p:to>
                                        <p:strVal val="visible"/>
                                      </p:to>
                                    </p:set>
                                    <p:anim calcmode="lin" valueType="num">
                                      <p:cBhvr additive="base">
                                        <p:cTn dur="500"/>
                                        <p:tgtEl>
                                          <p:spTgt spid="64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7" st="7"/>
                                            </p:txEl>
                                          </p:spTgt>
                                        </p:tgtEl>
                                        <p:attrNameLst>
                                          <p:attrName>style.visibility</p:attrName>
                                        </p:attrNameLst>
                                      </p:cBhvr>
                                      <p:to>
                                        <p:strVal val="visible"/>
                                      </p:to>
                                    </p:set>
                                    <p:anim calcmode="lin" valueType="num">
                                      <p:cBhvr additive="base">
                                        <p:cTn dur="500"/>
                                        <p:tgtEl>
                                          <p:spTgt spid="64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2">
                                            <p:txEl>
                                              <p:pRg end="8" st="8"/>
                                            </p:txEl>
                                          </p:spTgt>
                                        </p:tgtEl>
                                        <p:attrNameLst>
                                          <p:attrName>style.visibility</p:attrName>
                                        </p:attrNameLst>
                                      </p:cBhvr>
                                      <p:to>
                                        <p:strVal val="visible"/>
                                      </p:to>
                                    </p:set>
                                    <p:anim calcmode="lin" valueType="num">
                                      <p:cBhvr additive="base">
                                        <p:cTn dur="500"/>
                                        <p:tgtEl>
                                          <p:spTgt spid="64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1">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500"/>
                                        <p:tgtEl>
                                          <p:spTgt spid="643"/>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1">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500"/>
                                        <p:tgtEl>
                                          <p:spTgt spid="64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0" st="0"/>
                                            </p:txEl>
                                          </p:spTgt>
                                        </p:tgtEl>
                                        <p:attrNameLst>
                                          <p:attrName>style.visibility</p:attrName>
                                        </p:attrNameLst>
                                      </p:cBhvr>
                                      <p:to>
                                        <p:strVal val="visible"/>
                                      </p:to>
                                    </p:set>
                                    <p:anim calcmode="lin" valueType="num">
                                      <p:cBhvr additive="base">
                                        <p:cTn dur="500"/>
                                        <p:tgtEl>
                                          <p:spTgt spid="64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1" st="1"/>
                                            </p:txEl>
                                          </p:spTgt>
                                        </p:tgtEl>
                                        <p:attrNameLst>
                                          <p:attrName>style.visibility</p:attrName>
                                        </p:attrNameLst>
                                      </p:cBhvr>
                                      <p:to>
                                        <p:strVal val="visible"/>
                                      </p:to>
                                    </p:set>
                                    <p:anim calcmode="lin" valueType="num">
                                      <p:cBhvr additive="base">
                                        <p:cTn dur="500"/>
                                        <p:tgtEl>
                                          <p:spTgt spid="64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2" st="2"/>
                                            </p:txEl>
                                          </p:spTgt>
                                        </p:tgtEl>
                                        <p:attrNameLst>
                                          <p:attrName>style.visibility</p:attrName>
                                        </p:attrNameLst>
                                      </p:cBhvr>
                                      <p:to>
                                        <p:strVal val="visible"/>
                                      </p:to>
                                    </p:set>
                                    <p:anim calcmode="lin" valueType="num">
                                      <p:cBhvr additive="base">
                                        <p:cTn dur="500"/>
                                        <p:tgtEl>
                                          <p:spTgt spid="64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3" st="3"/>
                                            </p:txEl>
                                          </p:spTgt>
                                        </p:tgtEl>
                                        <p:attrNameLst>
                                          <p:attrName>style.visibility</p:attrName>
                                        </p:attrNameLst>
                                      </p:cBhvr>
                                      <p:to>
                                        <p:strVal val="visible"/>
                                      </p:to>
                                    </p:set>
                                    <p:anim calcmode="lin" valueType="num">
                                      <p:cBhvr additive="base">
                                        <p:cTn dur="500"/>
                                        <p:tgtEl>
                                          <p:spTgt spid="64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4" st="4"/>
                                            </p:txEl>
                                          </p:spTgt>
                                        </p:tgtEl>
                                        <p:attrNameLst>
                                          <p:attrName>style.visibility</p:attrName>
                                        </p:attrNameLst>
                                      </p:cBhvr>
                                      <p:to>
                                        <p:strVal val="visible"/>
                                      </p:to>
                                    </p:set>
                                    <p:anim calcmode="lin" valueType="num">
                                      <p:cBhvr additive="base">
                                        <p:cTn dur="500"/>
                                        <p:tgtEl>
                                          <p:spTgt spid="64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5" st="5"/>
                                            </p:txEl>
                                          </p:spTgt>
                                        </p:tgtEl>
                                        <p:attrNameLst>
                                          <p:attrName>style.visibility</p:attrName>
                                        </p:attrNameLst>
                                      </p:cBhvr>
                                      <p:to>
                                        <p:strVal val="visible"/>
                                      </p:to>
                                    </p:set>
                                    <p:anim calcmode="lin" valueType="num">
                                      <p:cBhvr additive="base">
                                        <p:cTn dur="500"/>
                                        <p:tgtEl>
                                          <p:spTgt spid="64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6" st="6"/>
                                            </p:txEl>
                                          </p:spTgt>
                                        </p:tgtEl>
                                        <p:attrNameLst>
                                          <p:attrName>style.visibility</p:attrName>
                                        </p:attrNameLst>
                                      </p:cBhvr>
                                      <p:to>
                                        <p:strVal val="visible"/>
                                      </p:to>
                                    </p:set>
                                    <p:anim calcmode="lin" valueType="num">
                                      <p:cBhvr additive="base">
                                        <p:cTn dur="500"/>
                                        <p:tgtEl>
                                          <p:spTgt spid="64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7" st="7"/>
                                            </p:txEl>
                                          </p:spTgt>
                                        </p:tgtEl>
                                        <p:attrNameLst>
                                          <p:attrName>style.visibility</p:attrName>
                                        </p:attrNameLst>
                                      </p:cBhvr>
                                      <p:to>
                                        <p:strVal val="visible"/>
                                      </p:to>
                                    </p:set>
                                    <p:anim calcmode="lin" valueType="num">
                                      <p:cBhvr additive="base">
                                        <p:cTn dur="500"/>
                                        <p:tgtEl>
                                          <p:spTgt spid="64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647">
                                            <p:txEl>
                                              <p:pRg end="8" st="8"/>
                                            </p:txEl>
                                          </p:spTgt>
                                        </p:tgtEl>
                                        <p:attrNameLst>
                                          <p:attrName>style.visibility</p:attrName>
                                        </p:attrNameLst>
                                      </p:cBhvr>
                                      <p:to>
                                        <p:strVal val="visible"/>
                                      </p:to>
                                    </p:set>
                                    <p:anim calcmode="lin" valueType="num">
                                      <p:cBhvr additive="base">
                                        <p:cTn dur="500"/>
                                        <p:tgtEl>
                                          <p:spTgt spid="64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648">
                                            <p:txEl>
                                              <p:pRg end="0" st="0"/>
                                            </p:txEl>
                                          </p:spTgt>
                                        </p:tgtEl>
                                        <p:attrNameLst>
                                          <p:attrName>style.visibility</p:attrName>
                                        </p:attrNameLst>
                                      </p:cBhvr>
                                      <p:to>
                                        <p:strVal val="visible"/>
                                      </p:to>
                                    </p:set>
                                    <p:anim calcmode="lin" valueType="num">
                                      <p:cBhvr additive="base">
                                        <p:cTn dur="500"/>
                                        <p:tgtEl>
                                          <p:spTgt spid="64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648">
                                            <p:txEl>
                                              <p:pRg end="1" st="1"/>
                                            </p:txEl>
                                          </p:spTgt>
                                        </p:tgtEl>
                                        <p:attrNameLst>
                                          <p:attrName>style.visibility</p:attrName>
                                        </p:attrNameLst>
                                      </p:cBhvr>
                                      <p:to>
                                        <p:strVal val="visible"/>
                                      </p:to>
                                    </p:set>
                                    <p:anim calcmode="lin" valueType="num">
                                      <p:cBhvr additive="base">
                                        <p:cTn dur="500"/>
                                        <p:tgtEl>
                                          <p:spTgt spid="64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648">
                                            <p:txEl>
                                              <p:pRg end="2" st="2"/>
                                            </p:txEl>
                                          </p:spTgt>
                                        </p:tgtEl>
                                        <p:attrNameLst>
                                          <p:attrName>style.visibility</p:attrName>
                                        </p:attrNameLst>
                                      </p:cBhvr>
                                      <p:to>
                                        <p:strVal val="visible"/>
                                      </p:to>
                                    </p:set>
                                    <p:anim calcmode="lin" valueType="num">
                                      <p:cBhvr additive="base">
                                        <p:cTn dur="500"/>
                                        <p:tgtEl>
                                          <p:spTgt spid="64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648">
                                            <p:txEl>
                                              <p:pRg end="3" st="3"/>
                                            </p:txEl>
                                          </p:spTgt>
                                        </p:tgtEl>
                                        <p:attrNameLst>
                                          <p:attrName>style.visibility</p:attrName>
                                        </p:attrNameLst>
                                      </p:cBhvr>
                                      <p:to>
                                        <p:strVal val="visible"/>
                                      </p:to>
                                    </p:set>
                                    <p:anim calcmode="lin" valueType="num">
                                      <p:cBhvr additive="base">
                                        <p:cTn dur="500"/>
                                        <p:tgtEl>
                                          <p:spTgt spid="64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648">
                                            <p:txEl>
                                              <p:pRg end="4" st="4"/>
                                            </p:txEl>
                                          </p:spTgt>
                                        </p:tgtEl>
                                        <p:attrNameLst>
                                          <p:attrName>style.visibility</p:attrName>
                                        </p:attrNameLst>
                                      </p:cBhvr>
                                      <p:to>
                                        <p:strVal val="visible"/>
                                      </p:to>
                                    </p:set>
                                    <p:anim calcmode="lin" valueType="num">
                                      <p:cBhvr additive="base">
                                        <p:cTn dur="500"/>
                                        <p:tgtEl>
                                          <p:spTgt spid="64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648">
                                            <p:txEl>
                                              <p:pRg end="5" st="5"/>
                                            </p:txEl>
                                          </p:spTgt>
                                        </p:tgtEl>
                                        <p:attrNameLst>
                                          <p:attrName>style.visibility</p:attrName>
                                        </p:attrNameLst>
                                      </p:cBhvr>
                                      <p:to>
                                        <p:strVal val="visible"/>
                                      </p:to>
                                    </p:set>
                                    <p:anim calcmode="lin" valueType="num">
                                      <p:cBhvr additive="base">
                                        <p:cTn dur="500"/>
                                        <p:tgtEl>
                                          <p:spTgt spid="64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2" presetSubtype="2">
                                  <p:stCondLst>
                                    <p:cond delay="250"/>
                                  </p:stCondLst>
                                  <p:childTnLst>
                                    <p:set>
                                      <p:cBhvr>
                                        <p:cTn dur="1" fill="hold">
                                          <p:stCondLst>
                                            <p:cond delay="0"/>
                                          </p:stCondLst>
                                        </p:cTn>
                                        <p:tgtEl>
                                          <p:spTgt spid="648">
                                            <p:txEl>
                                              <p:pRg end="6" st="6"/>
                                            </p:txEl>
                                          </p:spTgt>
                                        </p:tgtEl>
                                        <p:attrNameLst>
                                          <p:attrName>style.visibility</p:attrName>
                                        </p:attrNameLst>
                                      </p:cBhvr>
                                      <p:to>
                                        <p:strVal val="visible"/>
                                      </p:to>
                                    </p:set>
                                    <p:anim calcmode="lin" valueType="num">
                                      <p:cBhvr additive="base">
                                        <p:cTn dur="500"/>
                                        <p:tgtEl>
                                          <p:spTgt spid="64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000"/>
                            </p:stCondLst>
                            <p:childTnLst>
                              <p:par>
                                <p:cTn fill="hold" nodeType="afterEffect" presetClass="entr" presetID="2" presetSubtype="2">
                                  <p:stCondLst>
                                    <p:cond delay="250"/>
                                  </p:stCondLst>
                                  <p:childTnLst>
                                    <p:set>
                                      <p:cBhvr>
                                        <p:cTn dur="1" fill="hold">
                                          <p:stCondLst>
                                            <p:cond delay="0"/>
                                          </p:stCondLst>
                                        </p:cTn>
                                        <p:tgtEl>
                                          <p:spTgt spid="648">
                                            <p:txEl>
                                              <p:pRg end="7" st="7"/>
                                            </p:txEl>
                                          </p:spTgt>
                                        </p:tgtEl>
                                        <p:attrNameLst>
                                          <p:attrName>style.visibility</p:attrName>
                                        </p:attrNameLst>
                                      </p:cBhvr>
                                      <p:to>
                                        <p:strVal val="visible"/>
                                      </p:to>
                                    </p:set>
                                    <p:anim calcmode="lin" valueType="num">
                                      <p:cBhvr additive="base">
                                        <p:cTn dur="500"/>
                                        <p:tgtEl>
                                          <p:spTgt spid="64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250"/>
                                  </p:stCondLst>
                                  <p:childTnLst>
                                    <p:set>
                                      <p:cBhvr>
                                        <p:cTn dur="1" fill="hold">
                                          <p:stCondLst>
                                            <p:cond delay="0"/>
                                          </p:stCondLst>
                                        </p:cTn>
                                        <p:tgtEl>
                                          <p:spTgt spid="648">
                                            <p:txEl>
                                              <p:pRg end="8" st="8"/>
                                            </p:txEl>
                                          </p:spTgt>
                                        </p:tgtEl>
                                        <p:attrNameLst>
                                          <p:attrName>style.visibility</p:attrName>
                                        </p:attrNameLst>
                                      </p:cBhvr>
                                      <p:to>
                                        <p:strVal val="visible"/>
                                      </p:to>
                                    </p:set>
                                    <p:anim calcmode="lin" valueType="num">
                                      <p:cBhvr additive="base">
                                        <p:cTn dur="500"/>
                                        <p:tgtEl>
                                          <p:spTgt spid="64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0" st="0"/>
                                            </p:txEl>
                                          </p:spTgt>
                                        </p:tgtEl>
                                        <p:attrNameLst>
                                          <p:attrName>style.visibility</p:attrName>
                                        </p:attrNameLst>
                                      </p:cBhvr>
                                      <p:to>
                                        <p:strVal val="visible"/>
                                      </p:to>
                                    </p:set>
                                    <p:anim calcmode="lin" valueType="num">
                                      <p:cBhvr additive="base">
                                        <p:cTn dur="500"/>
                                        <p:tgtEl>
                                          <p:spTgt spid="64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1" st="1"/>
                                            </p:txEl>
                                          </p:spTgt>
                                        </p:tgtEl>
                                        <p:attrNameLst>
                                          <p:attrName>style.visibility</p:attrName>
                                        </p:attrNameLst>
                                      </p:cBhvr>
                                      <p:to>
                                        <p:strVal val="visible"/>
                                      </p:to>
                                    </p:set>
                                    <p:anim calcmode="lin" valueType="num">
                                      <p:cBhvr additive="base">
                                        <p:cTn dur="500"/>
                                        <p:tgtEl>
                                          <p:spTgt spid="64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2" st="2"/>
                                            </p:txEl>
                                          </p:spTgt>
                                        </p:tgtEl>
                                        <p:attrNameLst>
                                          <p:attrName>style.visibility</p:attrName>
                                        </p:attrNameLst>
                                      </p:cBhvr>
                                      <p:to>
                                        <p:strVal val="visible"/>
                                      </p:to>
                                    </p:set>
                                    <p:anim calcmode="lin" valueType="num">
                                      <p:cBhvr additive="base">
                                        <p:cTn dur="500"/>
                                        <p:tgtEl>
                                          <p:spTgt spid="64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3" st="3"/>
                                            </p:txEl>
                                          </p:spTgt>
                                        </p:tgtEl>
                                        <p:attrNameLst>
                                          <p:attrName>style.visibility</p:attrName>
                                        </p:attrNameLst>
                                      </p:cBhvr>
                                      <p:to>
                                        <p:strVal val="visible"/>
                                      </p:to>
                                    </p:set>
                                    <p:anim calcmode="lin" valueType="num">
                                      <p:cBhvr additive="base">
                                        <p:cTn dur="500"/>
                                        <p:tgtEl>
                                          <p:spTgt spid="64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4" st="4"/>
                                            </p:txEl>
                                          </p:spTgt>
                                        </p:tgtEl>
                                        <p:attrNameLst>
                                          <p:attrName>style.visibility</p:attrName>
                                        </p:attrNameLst>
                                      </p:cBhvr>
                                      <p:to>
                                        <p:strVal val="visible"/>
                                      </p:to>
                                    </p:set>
                                    <p:anim calcmode="lin" valueType="num">
                                      <p:cBhvr additive="base">
                                        <p:cTn dur="500"/>
                                        <p:tgtEl>
                                          <p:spTgt spid="64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5" st="5"/>
                                            </p:txEl>
                                          </p:spTgt>
                                        </p:tgtEl>
                                        <p:attrNameLst>
                                          <p:attrName>style.visibility</p:attrName>
                                        </p:attrNameLst>
                                      </p:cBhvr>
                                      <p:to>
                                        <p:strVal val="visible"/>
                                      </p:to>
                                    </p:set>
                                    <p:anim calcmode="lin" valueType="num">
                                      <p:cBhvr additive="base">
                                        <p:cTn dur="500"/>
                                        <p:tgtEl>
                                          <p:spTgt spid="64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6" st="6"/>
                                            </p:txEl>
                                          </p:spTgt>
                                        </p:tgtEl>
                                        <p:attrNameLst>
                                          <p:attrName>style.visibility</p:attrName>
                                        </p:attrNameLst>
                                      </p:cBhvr>
                                      <p:to>
                                        <p:strVal val="visible"/>
                                      </p:to>
                                    </p:set>
                                    <p:anim calcmode="lin" valueType="num">
                                      <p:cBhvr additive="base">
                                        <p:cTn dur="500"/>
                                        <p:tgtEl>
                                          <p:spTgt spid="64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7" st="7"/>
                                            </p:txEl>
                                          </p:spTgt>
                                        </p:tgtEl>
                                        <p:attrNameLst>
                                          <p:attrName>style.visibility</p:attrName>
                                        </p:attrNameLst>
                                      </p:cBhvr>
                                      <p:to>
                                        <p:strVal val="visible"/>
                                      </p:to>
                                    </p:set>
                                    <p:anim calcmode="lin" valueType="num">
                                      <p:cBhvr additive="base">
                                        <p:cTn dur="500"/>
                                        <p:tgtEl>
                                          <p:spTgt spid="64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649">
                                            <p:txEl>
                                              <p:pRg end="8" st="8"/>
                                            </p:txEl>
                                          </p:spTgt>
                                        </p:tgtEl>
                                        <p:attrNameLst>
                                          <p:attrName>style.visibility</p:attrName>
                                        </p:attrNameLst>
                                      </p:cBhvr>
                                      <p:to>
                                        <p:strVal val="visible"/>
                                      </p:to>
                                    </p:set>
                                    <p:anim calcmode="lin" valueType="num">
                                      <p:cBhvr additive="base">
                                        <p:cTn dur="500"/>
                                        <p:tgtEl>
                                          <p:spTgt spid="64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oints - vertical">
  <p:cSld name="5 Points - vertical">
    <p:spTree>
      <p:nvGrpSpPr>
        <p:cNvPr id="650" name="Shape 650"/>
        <p:cNvGrpSpPr/>
        <p:nvPr/>
      </p:nvGrpSpPr>
      <p:grpSpPr>
        <a:xfrm>
          <a:off x="0" y="0"/>
          <a:ext cx="0" cy="0"/>
          <a:chOff x="0" y="0"/>
          <a:chExt cx="0" cy="0"/>
        </a:xfrm>
      </p:grpSpPr>
      <p:sp>
        <p:nvSpPr>
          <p:cNvPr id="651" name="Google Shape;651;p29"/>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52" name="Google Shape;652;p29"/>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3" name="Google Shape;653;p29"/>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54" name="Google Shape;654;p29"/>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5" name="Google Shape;655;p29"/>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56" name="Google Shape;656;p29"/>
          <p:cNvSpPr txBox="1"/>
          <p:nvPr>
            <p:ph idx="2" type="body"/>
          </p:nvPr>
        </p:nvSpPr>
        <p:spPr>
          <a:xfrm>
            <a:off x="4175924" y="1167594"/>
            <a:ext cx="4500900" cy="630000"/>
          </a:xfrm>
          <a:prstGeom prst="rect">
            <a:avLst/>
          </a:prstGeom>
          <a:noFill/>
          <a:ln>
            <a:noFill/>
          </a:ln>
        </p:spPr>
        <p:txBody>
          <a:bodyPr anchorCtr="0" anchor="ctr"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57" name="Google Shape;657;p29"/>
          <p:cNvSpPr/>
          <p:nvPr/>
        </p:nvSpPr>
        <p:spPr>
          <a:xfrm>
            <a:off x="3527796" y="1203598"/>
            <a:ext cx="576000" cy="57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58" name="Google Shape;658;p29"/>
          <p:cNvSpPr/>
          <p:nvPr>
            <p:ph idx="3" type="pic"/>
          </p:nvPr>
        </p:nvSpPr>
        <p:spPr>
          <a:xfrm>
            <a:off x="3671824" y="1347614"/>
            <a:ext cx="288000" cy="288000"/>
          </a:xfrm>
          <a:prstGeom prst="rect">
            <a:avLst/>
          </a:prstGeom>
          <a:noFill/>
          <a:ln>
            <a:noFill/>
          </a:ln>
        </p:spPr>
      </p:sp>
      <p:sp>
        <p:nvSpPr>
          <p:cNvPr id="659" name="Google Shape;659;p29"/>
          <p:cNvSpPr txBox="1"/>
          <p:nvPr>
            <p:ph idx="4" type="body"/>
          </p:nvPr>
        </p:nvSpPr>
        <p:spPr>
          <a:xfrm>
            <a:off x="4175924" y="1887674"/>
            <a:ext cx="4500900" cy="630000"/>
          </a:xfrm>
          <a:prstGeom prst="rect">
            <a:avLst/>
          </a:prstGeom>
          <a:noFill/>
          <a:ln>
            <a:noFill/>
          </a:ln>
        </p:spPr>
        <p:txBody>
          <a:bodyPr anchorCtr="0" anchor="ctr"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60" name="Google Shape;660;p29"/>
          <p:cNvSpPr/>
          <p:nvPr/>
        </p:nvSpPr>
        <p:spPr>
          <a:xfrm>
            <a:off x="3527796" y="1923678"/>
            <a:ext cx="576000" cy="57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61" name="Google Shape;661;p29"/>
          <p:cNvSpPr/>
          <p:nvPr>
            <p:ph idx="5" type="pic"/>
          </p:nvPr>
        </p:nvSpPr>
        <p:spPr>
          <a:xfrm>
            <a:off x="3671824" y="2067694"/>
            <a:ext cx="288000" cy="288000"/>
          </a:xfrm>
          <a:prstGeom prst="rect">
            <a:avLst/>
          </a:prstGeom>
          <a:noFill/>
          <a:ln>
            <a:noFill/>
          </a:ln>
        </p:spPr>
      </p:sp>
      <p:sp>
        <p:nvSpPr>
          <p:cNvPr id="662" name="Google Shape;662;p29"/>
          <p:cNvSpPr txBox="1"/>
          <p:nvPr>
            <p:ph idx="6" type="body"/>
          </p:nvPr>
        </p:nvSpPr>
        <p:spPr>
          <a:xfrm>
            <a:off x="4175924" y="2607754"/>
            <a:ext cx="4500900" cy="630000"/>
          </a:xfrm>
          <a:prstGeom prst="rect">
            <a:avLst/>
          </a:prstGeom>
          <a:noFill/>
          <a:ln>
            <a:noFill/>
          </a:ln>
        </p:spPr>
        <p:txBody>
          <a:bodyPr anchorCtr="0" anchor="ctr"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63" name="Google Shape;663;p29"/>
          <p:cNvSpPr/>
          <p:nvPr/>
        </p:nvSpPr>
        <p:spPr>
          <a:xfrm>
            <a:off x="3527796" y="2643758"/>
            <a:ext cx="576000" cy="57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64" name="Google Shape;664;p29"/>
          <p:cNvSpPr/>
          <p:nvPr>
            <p:ph idx="7" type="pic"/>
          </p:nvPr>
        </p:nvSpPr>
        <p:spPr>
          <a:xfrm>
            <a:off x="3671824" y="2787774"/>
            <a:ext cx="288000" cy="288000"/>
          </a:xfrm>
          <a:prstGeom prst="rect">
            <a:avLst/>
          </a:prstGeom>
          <a:noFill/>
          <a:ln>
            <a:noFill/>
          </a:ln>
        </p:spPr>
      </p:sp>
      <p:sp>
        <p:nvSpPr>
          <p:cNvPr id="665" name="Google Shape;665;p29"/>
          <p:cNvSpPr txBox="1"/>
          <p:nvPr>
            <p:ph idx="8" type="body"/>
          </p:nvPr>
        </p:nvSpPr>
        <p:spPr>
          <a:xfrm>
            <a:off x="4175924" y="3327834"/>
            <a:ext cx="4500900" cy="630000"/>
          </a:xfrm>
          <a:prstGeom prst="rect">
            <a:avLst/>
          </a:prstGeom>
          <a:noFill/>
          <a:ln>
            <a:noFill/>
          </a:ln>
        </p:spPr>
        <p:txBody>
          <a:bodyPr anchorCtr="0" anchor="ctr"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66" name="Google Shape;666;p29"/>
          <p:cNvSpPr/>
          <p:nvPr/>
        </p:nvSpPr>
        <p:spPr>
          <a:xfrm>
            <a:off x="3527796" y="3363838"/>
            <a:ext cx="576000" cy="57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67" name="Google Shape;667;p29"/>
          <p:cNvSpPr/>
          <p:nvPr>
            <p:ph idx="9" type="pic"/>
          </p:nvPr>
        </p:nvSpPr>
        <p:spPr>
          <a:xfrm>
            <a:off x="3671824" y="3507854"/>
            <a:ext cx="288000" cy="288000"/>
          </a:xfrm>
          <a:prstGeom prst="rect">
            <a:avLst/>
          </a:prstGeom>
          <a:noFill/>
          <a:ln>
            <a:noFill/>
          </a:ln>
        </p:spPr>
      </p:sp>
      <p:sp>
        <p:nvSpPr>
          <p:cNvPr id="668" name="Google Shape;668;p29"/>
          <p:cNvSpPr txBox="1"/>
          <p:nvPr>
            <p:ph idx="13" type="body"/>
          </p:nvPr>
        </p:nvSpPr>
        <p:spPr>
          <a:xfrm>
            <a:off x="4175924" y="4047914"/>
            <a:ext cx="4500900" cy="630000"/>
          </a:xfrm>
          <a:prstGeom prst="rect">
            <a:avLst/>
          </a:prstGeom>
          <a:noFill/>
          <a:ln>
            <a:noFill/>
          </a:ln>
        </p:spPr>
        <p:txBody>
          <a:bodyPr anchorCtr="0" anchor="ctr"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69" name="Google Shape;669;p29"/>
          <p:cNvSpPr/>
          <p:nvPr/>
        </p:nvSpPr>
        <p:spPr>
          <a:xfrm>
            <a:off x="3527796" y="4083918"/>
            <a:ext cx="576000" cy="576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670" name="Google Shape;670;p29"/>
          <p:cNvSpPr/>
          <p:nvPr>
            <p:ph idx="14" type="pic"/>
          </p:nvPr>
        </p:nvSpPr>
        <p:spPr>
          <a:xfrm>
            <a:off x="3671824" y="4227934"/>
            <a:ext cx="288000" cy="288000"/>
          </a:xfrm>
          <a:prstGeom prst="rect">
            <a:avLst/>
          </a:prstGeom>
          <a:noFill/>
          <a:ln>
            <a:noFill/>
          </a:ln>
        </p:spPr>
      </p:sp>
      <p:sp>
        <p:nvSpPr>
          <p:cNvPr id="671" name="Google Shape;671;p29"/>
          <p:cNvSpPr txBox="1"/>
          <p:nvPr>
            <p:ph idx="15" type="body"/>
          </p:nvPr>
        </p:nvSpPr>
        <p:spPr>
          <a:xfrm>
            <a:off x="431181" y="1347614"/>
            <a:ext cx="2988600" cy="3060300"/>
          </a:xfrm>
          <a:prstGeom prst="rect">
            <a:avLst/>
          </a:prstGeom>
          <a:noFill/>
          <a:ln>
            <a:noFill/>
          </a:ln>
        </p:spPr>
        <p:txBody>
          <a:bodyPr anchorCtr="0" anchor="ctr" bIns="40825" lIns="81650" spcFirstLastPara="1" rIns="81650" wrap="square" tIns="40825">
            <a:noAutofit/>
          </a:bodyPr>
          <a:lstStyle>
            <a:lvl1pPr indent="-228600" lvl="0" marL="457200" algn="l">
              <a:lnSpc>
                <a:spcPct val="90909"/>
              </a:lnSpc>
              <a:spcBef>
                <a:spcPts val="700"/>
              </a:spcBef>
              <a:spcAft>
                <a:spcPts val="0"/>
              </a:spcAft>
              <a:buClr>
                <a:schemeClr val="lt1"/>
              </a:buClr>
              <a:buSzPts val="3300"/>
              <a:buNone/>
              <a:defRPr sz="33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5">
                                            <p:txEl>
                                              <p:pRg end="0" st="0"/>
                                            </p:txEl>
                                          </p:spTgt>
                                        </p:tgtEl>
                                        <p:attrNameLst>
                                          <p:attrName>style.visibility</p:attrName>
                                        </p:attrNameLst>
                                      </p:cBhvr>
                                      <p:to>
                                        <p:strVal val="visible"/>
                                      </p:to>
                                    </p:set>
                                    <p:animEffect filter="fade" transition="in">
                                      <p:cBhvr>
                                        <p:cTn dur="500"/>
                                        <p:tgtEl>
                                          <p:spTgt spid="6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1" st="1"/>
                                            </p:txEl>
                                          </p:spTgt>
                                        </p:tgtEl>
                                        <p:attrNameLst>
                                          <p:attrName>style.visibility</p:attrName>
                                        </p:attrNameLst>
                                      </p:cBhvr>
                                      <p:to>
                                        <p:strVal val="visible"/>
                                      </p:to>
                                    </p:set>
                                    <p:animEffect filter="fade" transition="in">
                                      <p:cBhvr>
                                        <p:cTn dur="500"/>
                                        <p:tgtEl>
                                          <p:spTgt spid="6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2" st="2"/>
                                            </p:txEl>
                                          </p:spTgt>
                                        </p:tgtEl>
                                        <p:attrNameLst>
                                          <p:attrName>style.visibility</p:attrName>
                                        </p:attrNameLst>
                                      </p:cBhvr>
                                      <p:to>
                                        <p:strVal val="visible"/>
                                      </p:to>
                                    </p:set>
                                    <p:animEffect filter="fade" transition="in">
                                      <p:cBhvr>
                                        <p:cTn dur="500"/>
                                        <p:tgtEl>
                                          <p:spTgt spid="6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3" st="3"/>
                                            </p:txEl>
                                          </p:spTgt>
                                        </p:tgtEl>
                                        <p:attrNameLst>
                                          <p:attrName>style.visibility</p:attrName>
                                        </p:attrNameLst>
                                      </p:cBhvr>
                                      <p:to>
                                        <p:strVal val="visible"/>
                                      </p:to>
                                    </p:set>
                                    <p:animEffect filter="fade" transition="in">
                                      <p:cBhvr>
                                        <p:cTn dur="500"/>
                                        <p:tgtEl>
                                          <p:spTgt spid="6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4" st="4"/>
                                            </p:txEl>
                                          </p:spTgt>
                                        </p:tgtEl>
                                        <p:attrNameLst>
                                          <p:attrName>style.visibility</p:attrName>
                                        </p:attrNameLst>
                                      </p:cBhvr>
                                      <p:to>
                                        <p:strVal val="visible"/>
                                      </p:to>
                                    </p:set>
                                    <p:animEffect filter="fade" transition="in">
                                      <p:cBhvr>
                                        <p:cTn dur="500"/>
                                        <p:tgtEl>
                                          <p:spTgt spid="6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5" st="5"/>
                                            </p:txEl>
                                          </p:spTgt>
                                        </p:tgtEl>
                                        <p:attrNameLst>
                                          <p:attrName>style.visibility</p:attrName>
                                        </p:attrNameLst>
                                      </p:cBhvr>
                                      <p:to>
                                        <p:strVal val="visible"/>
                                      </p:to>
                                    </p:set>
                                    <p:animEffect filter="fade" transition="in">
                                      <p:cBhvr>
                                        <p:cTn dur="500"/>
                                        <p:tgtEl>
                                          <p:spTgt spid="6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6" st="6"/>
                                            </p:txEl>
                                          </p:spTgt>
                                        </p:tgtEl>
                                        <p:attrNameLst>
                                          <p:attrName>style.visibility</p:attrName>
                                        </p:attrNameLst>
                                      </p:cBhvr>
                                      <p:to>
                                        <p:strVal val="visible"/>
                                      </p:to>
                                    </p:set>
                                    <p:animEffect filter="fade" transition="in">
                                      <p:cBhvr>
                                        <p:cTn dur="500"/>
                                        <p:tgtEl>
                                          <p:spTgt spid="6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7" st="7"/>
                                            </p:txEl>
                                          </p:spTgt>
                                        </p:tgtEl>
                                        <p:attrNameLst>
                                          <p:attrName>style.visibility</p:attrName>
                                        </p:attrNameLst>
                                      </p:cBhvr>
                                      <p:to>
                                        <p:strVal val="visible"/>
                                      </p:to>
                                    </p:set>
                                    <p:animEffect filter="fade" transition="in">
                                      <p:cBhvr>
                                        <p:cTn dur="500"/>
                                        <p:tgtEl>
                                          <p:spTgt spid="6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55">
                                            <p:txEl>
                                              <p:pRg end="8" st="8"/>
                                            </p:txEl>
                                          </p:spTgt>
                                        </p:tgtEl>
                                        <p:attrNameLst>
                                          <p:attrName>style.visibility</p:attrName>
                                        </p:attrNameLst>
                                      </p:cBhvr>
                                      <p:to>
                                        <p:strVal val="visible"/>
                                      </p:to>
                                    </p:set>
                                    <p:animEffect filter="fade" transition="in">
                                      <p:cBhvr>
                                        <p:cTn dur="500"/>
                                        <p:tgtEl>
                                          <p:spTgt spid="655">
                                            <p:txEl>
                                              <p:pRg end="8" st="8"/>
                                            </p:txEl>
                                          </p:spTgt>
                                        </p:tgtEl>
                                      </p:cBhvr>
                                    </p:animEffec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671">
                                            <p:txEl>
                                              <p:pRg end="0" st="0"/>
                                            </p:txEl>
                                          </p:spTgt>
                                        </p:tgtEl>
                                        <p:attrNameLst>
                                          <p:attrName>style.visibility</p:attrName>
                                        </p:attrNameLst>
                                      </p:cBhvr>
                                      <p:to>
                                        <p:strVal val="visible"/>
                                      </p:to>
                                    </p:set>
                                    <p:anim calcmode="lin" valueType="num">
                                      <p:cBhvr additive="base">
                                        <p:cTn dur="500"/>
                                        <p:tgtEl>
                                          <p:spTgt spid="67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671">
                                            <p:txEl>
                                              <p:pRg end="1" st="1"/>
                                            </p:txEl>
                                          </p:spTgt>
                                        </p:tgtEl>
                                        <p:attrNameLst>
                                          <p:attrName>style.visibility</p:attrName>
                                        </p:attrNameLst>
                                      </p:cBhvr>
                                      <p:to>
                                        <p:strVal val="visible"/>
                                      </p:to>
                                    </p:set>
                                    <p:anim calcmode="lin" valueType="num">
                                      <p:cBhvr additive="base">
                                        <p:cTn dur="500"/>
                                        <p:tgtEl>
                                          <p:spTgt spid="67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671">
                                            <p:txEl>
                                              <p:pRg end="2" st="2"/>
                                            </p:txEl>
                                          </p:spTgt>
                                        </p:tgtEl>
                                        <p:attrNameLst>
                                          <p:attrName>style.visibility</p:attrName>
                                        </p:attrNameLst>
                                      </p:cBhvr>
                                      <p:to>
                                        <p:strVal val="visible"/>
                                      </p:to>
                                    </p:set>
                                    <p:anim calcmode="lin" valueType="num">
                                      <p:cBhvr additive="base">
                                        <p:cTn dur="500"/>
                                        <p:tgtEl>
                                          <p:spTgt spid="67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671">
                                            <p:txEl>
                                              <p:pRg end="3" st="3"/>
                                            </p:txEl>
                                          </p:spTgt>
                                        </p:tgtEl>
                                        <p:attrNameLst>
                                          <p:attrName>style.visibility</p:attrName>
                                        </p:attrNameLst>
                                      </p:cBhvr>
                                      <p:to>
                                        <p:strVal val="visible"/>
                                      </p:to>
                                    </p:set>
                                    <p:anim calcmode="lin" valueType="num">
                                      <p:cBhvr additive="base">
                                        <p:cTn dur="500"/>
                                        <p:tgtEl>
                                          <p:spTgt spid="67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671">
                                            <p:txEl>
                                              <p:pRg end="4" st="4"/>
                                            </p:txEl>
                                          </p:spTgt>
                                        </p:tgtEl>
                                        <p:attrNameLst>
                                          <p:attrName>style.visibility</p:attrName>
                                        </p:attrNameLst>
                                      </p:cBhvr>
                                      <p:to>
                                        <p:strVal val="visible"/>
                                      </p:to>
                                    </p:set>
                                    <p:anim calcmode="lin" valueType="num">
                                      <p:cBhvr additive="base">
                                        <p:cTn dur="500"/>
                                        <p:tgtEl>
                                          <p:spTgt spid="67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8">
                                  <p:stCondLst>
                                    <p:cond delay="0"/>
                                  </p:stCondLst>
                                  <p:childTnLst>
                                    <p:set>
                                      <p:cBhvr>
                                        <p:cTn dur="1" fill="hold">
                                          <p:stCondLst>
                                            <p:cond delay="0"/>
                                          </p:stCondLst>
                                        </p:cTn>
                                        <p:tgtEl>
                                          <p:spTgt spid="671">
                                            <p:txEl>
                                              <p:pRg end="5" st="5"/>
                                            </p:txEl>
                                          </p:spTgt>
                                        </p:tgtEl>
                                        <p:attrNameLst>
                                          <p:attrName>style.visibility</p:attrName>
                                        </p:attrNameLst>
                                      </p:cBhvr>
                                      <p:to>
                                        <p:strVal val="visible"/>
                                      </p:to>
                                    </p:set>
                                    <p:anim calcmode="lin" valueType="num">
                                      <p:cBhvr additive="base">
                                        <p:cTn dur="500"/>
                                        <p:tgtEl>
                                          <p:spTgt spid="671">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671">
                                            <p:txEl>
                                              <p:pRg end="6" st="6"/>
                                            </p:txEl>
                                          </p:spTgt>
                                        </p:tgtEl>
                                        <p:attrNameLst>
                                          <p:attrName>style.visibility</p:attrName>
                                        </p:attrNameLst>
                                      </p:cBhvr>
                                      <p:to>
                                        <p:strVal val="visible"/>
                                      </p:to>
                                    </p:set>
                                    <p:anim calcmode="lin" valueType="num">
                                      <p:cBhvr additive="base">
                                        <p:cTn dur="500"/>
                                        <p:tgtEl>
                                          <p:spTgt spid="671">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8">
                                  <p:stCondLst>
                                    <p:cond delay="0"/>
                                  </p:stCondLst>
                                  <p:childTnLst>
                                    <p:set>
                                      <p:cBhvr>
                                        <p:cTn dur="1" fill="hold">
                                          <p:stCondLst>
                                            <p:cond delay="0"/>
                                          </p:stCondLst>
                                        </p:cTn>
                                        <p:tgtEl>
                                          <p:spTgt spid="671">
                                            <p:txEl>
                                              <p:pRg end="7" st="7"/>
                                            </p:txEl>
                                          </p:spTgt>
                                        </p:tgtEl>
                                        <p:attrNameLst>
                                          <p:attrName>style.visibility</p:attrName>
                                        </p:attrNameLst>
                                      </p:cBhvr>
                                      <p:to>
                                        <p:strVal val="visible"/>
                                      </p:to>
                                    </p:set>
                                    <p:anim calcmode="lin" valueType="num">
                                      <p:cBhvr additive="base">
                                        <p:cTn dur="500"/>
                                        <p:tgtEl>
                                          <p:spTgt spid="671">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8">
                                  <p:stCondLst>
                                    <p:cond delay="0"/>
                                  </p:stCondLst>
                                  <p:childTnLst>
                                    <p:set>
                                      <p:cBhvr>
                                        <p:cTn dur="1" fill="hold">
                                          <p:stCondLst>
                                            <p:cond delay="0"/>
                                          </p:stCondLst>
                                        </p:cTn>
                                        <p:tgtEl>
                                          <p:spTgt spid="671">
                                            <p:txEl>
                                              <p:pRg end="8" st="8"/>
                                            </p:txEl>
                                          </p:spTgt>
                                        </p:tgtEl>
                                        <p:attrNameLst>
                                          <p:attrName>style.visibility</p:attrName>
                                        </p:attrNameLst>
                                      </p:cBhvr>
                                      <p:to>
                                        <p:strVal val="visible"/>
                                      </p:to>
                                    </p:set>
                                    <p:anim calcmode="lin" valueType="num">
                                      <p:cBhvr additive="base">
                                        <p:cTn dur="500"/>
                                        <p:tgtEl>
                                          <p:spTgt spid="671">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3" presetSubtype="16">
                                  <p:stCondLst>
                                    <p:cond delay="0"/>
                                  </p:stCondLst>
                                  <p:childTnLst>
                                    <p:set>
                                      <p:cBhvr>
                                        <p:cTn dur="1" fill="hold">
                                          <p:stCondLst>
                                            <p:cond delay="0"/>
                                          </p:stCondLst>
                                        </p:cTn>
                                        <p:tgtEl>
                                          <p:spTgt spid="657"/>
                                        </p:tgtEl>
                                        <p:attrNameLst>
                                          <p:attrName>style.visibility</p:attrName>
                                        </p:attrNameLst>
                                      </p:cBhvr>
                                      <p:to>
                                        <p:strVal val="visible"/>
                                      </p:to>
                                    </p:set>
                                    <p:anim calcmode="lin" valueType="num">
                                      <p:cBhvr additive="base">
                                        <p:cTn dur="500"/>
                                        <p:tgtEl>
                                          <p:spTgt spid="657"/>
                                        </p:tgtEl>
                                        <p:attrNameLst>
                                          <p:attrName>ppt_w</p:attrName>
                                        </p:attrNameLst>
                                      </p:cBhvr>
                                      <p:tavLst>
                                        <p:tav fmla="" tm="0">
                                          <p:val>
                                            <p:strVal val="0"/>
                                          </p:val>
                                        </p:tav>
                                        <p:tav fmla="" tm="100000">
                                          <p:val>
                                            <p:strVal val="#ppt_w"/>
                                          </p:val>
                                        </p:tav>
                                      </p:tavLst>
                                    </p:anim>
                                    <p:anim calcmode="lin" valueType="num">
                                      <p:cBhvr additive="base">
                                        <p:cTn dur="500"/>
                                        <p:tgtEl>
                                          <p:spTgt spid="65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658"/>
                                        </p:tgtEl>
                                        <p:attrNameLst>
                                          <p:attrName>style.visibility</p:attrName>
                                        </p:attrNameLst>
                                      </p:cBhvr>
                                      <p:to>
                                        <p:strVal val="visible"/>
                                      </p:to>
                                    </p:set>
                                    <p:anim calcmode="lin" valueType="num">
                                      <p:cBhvr additive="base">
                                        <p:cTn dur="500"/>
                                        <p:tgtEl>
                                          <p:spTgt spid="658"/>
                                        </p:tgtEl>
                                        <p:attrNameLst>
                                          <p:attrName>ppt_w</p:attrName>
                                        </p:attrNameLst>
                                      </p:cBhvr>
                                      <p:tavLst>
                                        <p:tav fmla="" tm="0">
                                          <p:val>
                                            <p:strVal val="0"/>
                                          </p:val>
                                        </p:tav>
                                        <p:tav fmla="" tm="100000">
                                          <p:val>
                                            <p:strVal val="#ppt_w"/>
                                          </p:val>
                                        </p:tav>
                                      </p:tavLst>
                                    </p:anim>
                                    <p:anim calcmode="lin" valueType="num">
                                      <p:cBhvr additive="base">
                                        <p:cTn dur="500"/>
                                        <p:tgtEl>
                                          <p:spTgt spid="658"/>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0" st="0"/>
                                            </p:txEl>
                                          </p:spTgt>
                                        </p:tgtEl>
                                        <p:attrNameLst>
                                          <p:attrName>style.visibility</p:attrName>
                                        </p:attrNameLst>
                                      </p:cBhvr>
                                      <p:to>
                                        <p:strVal val="visible"/>
                                      </p:to>
                                    </p:set>
                                    <p:anim calcmode="lin" valueType="num">
                                      <p:cBhvr additive="base">
                                        <p:cTn dur="500"/>
                                        <p:tgtEl>
                                          <p:spTgt spid="65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1" st="1"/>
                                            </p:txEl>
                                          </p:spTgt>
                                        </p:tgtEl>
                                        <p:attrNameLst>
                                          <p:attrName>style.visibility</p:attrName>
                                        </p:attrNameLst>
                                      </p:cBhvr>
                                      <p:to>
                                        <p:strVal val="visible"/>
                                      </p:to>
                                    </p:set>
                                    <p:anim calcmode="lin" valueType="num">
                                      <p:cBhvr additive="base">
                                        <p:cTn dur="500"/>
                                        <p:tgtEl>
                                          <p:spTgt spid="65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2" st="2"/>
                                            </p:txEl>
                                          </p:spTgt>
                                        </p:tgtEl>
                                        <p:attrNameLst>
                                          <p:attrName>style.visibility</p:attrName>
                                        </p:attrNameLst>
                                      </p:cBhvr>
                                      <p:to>
                                        <p:strVal val="visible"/>
                                      </p:to>
                                    </p:set>
                                    <p:anim calcmode="lin" valueType="num">
                                      <p:cBhvr additive="base">
                                        <p:cTn dur="500"/>
                                        <p:tgtEl>
                                          <p:spTgt spid="65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3" st="3"/>
                                            </p:txEl>
                                          </p:spTgt>
                                        </p:tgtEl>
                                        <p:attrNameLst>
                                          <p:attrName>style.visibility</p:attrName>
                                        </p:attrNameLst>
                                      </p:cBhvr>
                                      <p:to>
                                        <p:strVal val="visible"/>
                                      </p:to>
                                    </p:set>
                                    <p:anim calcmode="lin" valueType="num">
                                      <p:cBhvr additive="base">
                                        <p:cTn dur="500"/>
                                        <p:tgtEl>
                                          <p:spTgt spid="65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4" st="4"/>
                                            </p:txEl>
                                          </p:spTgt>
                                        </p:tgtEl>
                                        <p:attrNameLst>
                                          <p:attrName>style.visibility</p:attrName>
                                        </p:attrNameLst>
                                      </p:cBhvr>
                                      <p:to>
                                        <p:strVal val="visible"/>
                                      </p:to>
                                    </p:set>
                                    <p:anim calcmode="lin" valueType="num">
                                      <p:cBhvr additive="base">
                                        <p:cTn dur="500"/>
                                        <p:tgtEl>
                                          <p:spTgt spid="65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5" st="5"/>
                                            </p:txEl>
                                          </p:spTgt>
                                        </p:tgtEl>
                                        <p:attrNameLst>
                                          <p:attrName>style.visibility</p:attrName>
                                        </p:attrNameLst>
                                      </p:cBhvr>
                                      <p:to>
                                        <p:strVal val="visible"/>
                                      </p:to>
                                    </p:set>
                                    <p:anim calcmode="lin" valueType="num">
                                      <p:cBhvr additive="base">
                                        <p:cTn dur="500"/>
                                        <p:tgtEl>
                                          <p:spTgt spid="65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6" st="6"/>
                                            </p:txEl>
                                          </p:spTgt>
                                        </p:tgtEl>
                                        <p:attrNameLst>
                                          <p:attrName>style.visibility</p:attrName>
                                        </p:attrNameLst>
                                      </p:cBhvr>
                                      <p:to>
                                        <p:strVal val="visible"/>
                                      </p:to>
                                    </p:set>
                                    <p:anim calcmode="lin" valueType="num">
                                      <p:cBhvr additive="base">
                                        <p:cTn dur="500"/>
                                        <p:tgtEl>
                                          <p:spTgt spid="65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7" st="7"/>
                                            </p:txEl>
                                          </p:spTgt>
                                        </p:tgtEl>
                                        <p:attrNameLst>
                                          <p:attrName>style.visibility</p:attrName>
                                        </p:attrNameLst>
                                      </p:cBhvr>
                                      <p:to>
                                        <p:strVal val="visible"/>
                                      </p:to>
                                    </p:set>
                                    <p:anim calcmode="lin" valueType="num">
                                      <p:cBhvr additive="base">
                                        <p:cTn dur="500"/>
                                        <p:tgtEl>
                                          <p:spTgt spid="65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56">
                                            <p:txEl>
                                              <p:pRg end="8" st="8"/>
                                            </p:txEl>
                                          </p:spTgt>
                                        </p:tgtEl>
                                        <p:attrNameLst>
                                          <p:attrName>style.visibility</p:attrName>
                                        </p:attrNameLst>
                                      </p:cBhvr>
                                      <p:to>
                                        <p:strVal val="visible"/>
                                      </p:to>
                                    </p:set>
                                    <p:anim calcmode="lin" valueType="num">
                                      <p:cBhvr additive="base">
                                        <p:cTn dur="500"/>
                                        <p:tgtEl>
                                          <p:spTgt spid="656">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3" presetSubtype="16">
                                  <p:stCondLst>
                                    <p:cond delay="250"/>
                                  </p:stCondLst>
                                  <p:childTnLst>
                                    <p:set>
                                      <p:cBhvr>
                                        <p:cTn dur="1" fill="hold">
                                          <p:stCondLst>
                                            <p:cond delay="0"/>
                                          </p:stCondLst>
                                        </p:cTn>
                                        <p:tgtEl>
                                          <p:spTgt spid="660"/>
                                        </p:tgtEl>
                                        <p:attrNameLst>
                                          <p:attrName>style.visibility</p:attrName>
                                        </p:attrNameLst>
                                      </p:cBhvr>
                                      <p:to>
                                        <p:strVal val="visible"/>
                                      </p:to>
                                    </p:set>
                                    <p:anim calcmode="lin" valueType="num">
                                      <p:cBhvr additive="base">
                                        <p:cTn dur="500"/>
                                        <p:tgtEl>
                                          <p:spTgt spid="660"/>
                                        </p:tgtEl>
                                        <p:attrNameLst>
                                          <p:attrName>ppt_w</p:attrName>
                                        </p:attrNameLst>
                                      </p:cBhvr>
                                      <p:tavLst>
                                        <p:tav fmla="" tm="0">
                                          <p:val>
                                            <p:strVal val="0"/>
                                          </p:val>
                                        </p:tav>
                                        <p:tav fmla="" tm="100000">
                                          <p:val>
                                            <p:strVal val="#ppt_w"/>
                                          </p:val>
                                        </p:tav>
                                      </p:tavLst>
                                    </p:anim>
                                    <p:anim calcmode="lin" valueType="num">
                                      <p:cBhvr additive="base">
                                        <p:cTn dur="500"/>
                                        <p:tgtEl>
                                          <p:spTgt spid="66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1"/>
                                        </p:tgtEl>
                                        <p:attrNameLst>
                                          <p:attrName>style.visibility</p:attrName>
                                        </p:attrNameLst>
                                      </p:cBhvr>
                                      <p:to>
                                        <p:strVal val="visible"/>
                                      </p:to>
                                    </p:set>
                                    <p:anim calcmode="lin" valueType="num">
                                      <p:cBhvr additive="base">
                                        <p:cTn dur="500"/>
                                        <p:tgtEl>
                                          <p:spTgt spid="661"/>
                                        </p:tgtEl>
                                        <p:attrNameLst>
                                          <p:attrName>ppt_w</p:attrName>
                                        </p:attrNameLst>
                                      </p:cBhvr>
                                      <p:tavLst>
                                        <p:tav fmla="" tm="0">
                                          <p:val>
                                            <p:strVal val="0"/>
                                          </p:val>
                                        </p:tav>
                                        <p:tav fmla="" tm="100000">
                                          <p:val>
                                            <p:strVal val="#ppt_w"/>
                                          </p:val>
                                        </p:tav>
                                      </p:tavLst>
                                    </p:anim>
                                    <p:anim calcmode="lin" valueType="num">
                                      <p:cBhvr additive="base">
                                        <p:cTn dur="500"/>
                                        <p:tgtEl>
                                          <p:spTgt spid="661"/>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0" st="0"/>
                                            </p:txEl>
                                          </p:spTgt>
                                        </p:tgtEl>
                                        <p:attrNameLst>
                                          <p:attrName>style.visibility</p:attrName>
                                        </p:attrNameLst>
                                      </p:cBhvr>
                                      <p:to>
                                        <p:strVal val="visible"/>
                                      </p:to>
                                    </p:set>
                                    <p:anim calcmode="lin" valueType="num">
                                      <p:cBhvr additive="base">
                                        <p:cTn dur="500"/>
                                        <p:tgtEl>
                                          <p:spTgt spid="65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1" st="1"/>
                                            </p:txEl>
                                          </p:spTgt>
                                        </p:tgtEl>
                                        <p:attrNameLst>
                                          <p:attrName>style.visibility</p:attrName>
                                        </p:attrNameLst>
                                      </p:cBhvr>
                                      <p:to>
                                        <p:strVal val="visible"/>
                                      </p:to>
                                    </p:set>
                                    <p:anim calcmode="lin" valueType="num">
                                      <p:cBhvr additive="base">
                                        <p:cTn dur="500"/>
                                        <p:tgtEl>
                                          <p:spTgt spid="65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2" st="2"/>
                                            </p:txEl>
                                          </p:spTgt>
                                        </p:tgtEl>
                                        <p:attrNameLst>
                                          <p:attrName>style.visibility</p:attrName>
                                        </p:attrNameLst>
                                      </p:cBhvr>
                                      <p:to>
                                        <p:strVal val="visible"/>
                                      </p:to>
                                    </p:set>
                                    <p:anim calcmode="lin" valueType="num">
                                      <p:cBhvr additive="base">
                                        <p:cTn dur="500"/>
                                        <p:tgtEl>
                                          <p:spTgt spid="65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3" st="3"/>
                                            </p:txEl>
                                          </p:spTgt>
                                        </p:tgtEl>
                                        <p:attrNameLst>
                                          <p:attrName>style.visibility</p:attrName>
                                        </p:attrNameLst>
                                      </p:cBhvr>
                                      <p:to>
                                        <p:strVal val="visible"/>
                                      </p:to>
                                    </p:set>
                                    <p:anim calcmode="lin" valueType="num">
                                      <p:cBhvr additive="base">
                                        <p:cTn dur="500"/>
                                        <p:tgtEl>
                                          <p:spTgt spid="65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4" st="4"/>
                                            </p:txEl>
                                          </p:spTgt>
                                        </p:tgtEl>
                                        <p:attrNameLst>
                                          <p:attrName>style.visibility</p:attrName>
                                        </p:attrNameLst>
                                      </p:cBhvr>
                                      <p:to>
                                        <p:strVal val="visible"/>
                                      </p:to>
                                    </p:set>
                                    <p:anim calcmode="lin" valueType="num">
                                      <p:cBhvr additive="base">
                                        <p:cTn dur="500"/>
                                        <p:tgtEl>
                                          <p:spTgt spid="65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5" st="5"/>
                                            </p:txEl>
                                          </p:spTgt>
                                        </p:tgtEl>
                                        <p:attrNameLst>
                                          <p:attrName>style.visibility</p:attrName>
                                        </p:attrNameLst>
                                      </p:cBhvr>
                                      <p:to>
                                        <p:strVal val="visible"/>
                                      </p:to>
                                    </p:set>
                                    <p:anim calcmode="lin" valueType="num">
                                      <p:cBhvr additive="base">
                                        <p:cTn dur="500"/>
                                        <p:tgtEl>
                                          <p:spTgt spid="65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6" st="6"/>
                                            </p:txEl>
                                          </p:spTgt>
                                        </p:tgtEl>
                                        <p:attrNameLst>
                                          <p:attrName>style.visibility</p:attrName>
                                        </p:attrNameLst>
                                      </p:cBhvr>
                                      <p:to>
                                        <p:strVal val="visible"/>
                                      </p:to>
                                    </p:set>
                                    <p:anim calcmode="lin" valueType="num">
                                      <p:cBhvr additive="base">
                                        <p:cTn dur="500"/>
                                        <p:tgtEl>
                                          <p:spTgt spid="65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7" st="7"/>
                                            </p:txEl>
                                          </p:spTgt>
                                        </p:tgtEl>
                                        <p:attrNameLst>
                                          <p:attrName>style.visibility</p:attrName>
                                        </p:attrNameLst>
                                      </p:cBhvr>
                                      <p:to>
                                        <p:strVal val="visible"/>
                                      </p:to>
                                    </p:set>
                                    <p:anim calcmode="lin" valueType="num">
                                      <p:cBhvr additive="base">
                                        <p:cTn dur="500"/>
                                        <p:tgtEl>
                                          <p:spTgt spid="65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59">
                                            <p:txEl>
                                              <p:pRg end="8" st="8"/>
                                            </p:txEl>
                                          </p:spTgt>
                                        </p:tgtEl>
                                        <p:attrNameLst>
                                          <p:attrName>style.visibility</p:attrName>
                                        </p:attrNameLst>
                                      </p:cBhvr>
                                      <p:to>
                                        <p:strVal val="visible"/>
                                      </p:to>
                                    </p:set>
                                    <p:anim calcmode="lin" valueType="num">
                                      <p:cBhvr additive="base">
                                        <p:cTn dur="500"/>
                                        <p:tgtEl>
                                          <p:spTgt spid="65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3" presetSubtype="16">
                                  <p:stCondLst>
                                    <p:cond delay="250"/>
                                  </p:stCondLst>
                                  <p:childTnLst>
                                    <p:set>
                                      <p:cBhvr>
                                        <p:cTn dur="1" fill="hold">
                                          <p:stCondLst>
                                            <p:cond delay="0"/>
                                          </p:stCondLst>
                                        </p:cTn>
                                        <p:tgtEl>
                                          <p:spTgt spid="663"/>
                                        </p:tgtEl>
                                        <p:attrNameLst>
                                          <p:attrName>style.visibility</p:attrName>
                                        </p:attrNameLst>
                                      </p:cBhvr>
                                      <p:to>
                                        <p:strVal val="visible"/>
                                      </p:to>
                                    </p:set>
                                    <p:anim calcmode="lin" valueType="num">
                                      <p:cBhvr additive="base">
                                        <p:cTn dur="500"/>
                                        <p:tgtEl>
                                          <p:spTgt spid="663"/>
                                        </p:tgtEl>
                                        <p:attrNameLst>
                                          <p:attrName>ppt_w</p:attrName>
                                        </p:attrNameLst>
                                      </p:cBhvr>
                                      <p:tavLst>
                                        <p:tav fmla="" tm="0">
                                          <p:val>
                                            <p:strVal val="0"/>
                                          </p:val>
                                        </p:tav>
                                        <p:tav fmla="" tm="100000">
                                          <p:val>
                                            <p:strVal val="#ppt_w"/>
                                          </p:val>
                                        </p:tav>
                                      </p:tavLst>
                                    </p:anim>
                                    <p:anim calcmode="lin" valueType="num">
                                      <p:cBhvr additive="base">
                                        <p:cTn dur="500"/>
                                        <p:tgtEl>
                                          <p:spTgt spid="66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500"/>
                                        <p:tgtEl>
                                          <p:spTgt spid="664"/>
                                        </p:tgtEl>
                                        <p:attrNameLst>
                                          <p:attrName>ppt_w</p:attrName>
                                        </p:attrNameLst>
                                      </p:cBhvr>
                                      <p:tavLst>
                                        <p:tav fmla="" tm="0">
                                          <p:val>
                                            <p:strVal val="0"/>
                                          </p:val>
                                        </p:tav>
                                        <p:tav fmla="" tm="100000">
                                          <p:val>
                                            <p:strVal val="#ppt_w"/>
                                          </p:val>
                                        </p:tav>
                                      </p:tavLst>
                                    </p:anim>
                                    <p:anim calcmode="lin" valueType="num">
                                      <p:cBhvr additive="base">
                                        <p:cTn dur="500"/>
                                        <p:tgtEl>
                                          <p:spTgt spid="664"/>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0" st="0"/>
                                            </p:txEl>
                                          </p:spTgt>
                                        </p:tgtEl>
                                        <p:attrNameLst>
                                          <p:attrName>style.visibility</p:attrName>
                                        </p:attrNameLst>
                                      </p:cBhvr>
                                      <p:to>
                                        <p:strVal val="visible"/>
                                      </p:to>
                                    </p:set>
                                    <p:anim calcmode="lin" valueType="num">
                                      <p:cBhvr additive="base">
                                        <p:cTn dur="500"/>
                                        <p:tgtEl>
                                          <p:spTgt spid="66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1" st="1"/>
                                            </p:txEl>
                                          </p:spTgt>
                                        </p:tgtEl>
                                        <p:attrNameLst>
                                          <p:attrName>style.visibility</p:attrName>
                                        </p:attrNameLst>
                                      </p:cBhvr>
                                      <p:to>
                                        <p:strVal val="visible"/>
                                      </p:to>
                                    </p:set>
                                    <p:anim calcmode="lin" valueType="num">
                                      <p:cBhvr additive="base">
                                        <p:cTn dur="500"/>
                                        <p:tgtEl>
                                          <p:spTgt spid="66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2" st="2"/>
                                            </p:txEl>
                                          </p:spTgt>
                                        </p:tgtEl>
                                        <p:attrNameLst>
                                          <p:attrName>style.visibility</p:attrName>
                                        </p:attrNameLst>
                                      </p:cBhvr>
                                      <p:to>
                                        <p:strVal val="visible"/>
                                      </p:to>
                                    </p:set>
                                    <p:anim calcmode="lin" valueType="num">
                                      <p:cBhvr additive="base">
                                        <p:cTn dur="500"/>
                                        <p:tgtEl>
                                          <p:spTgt spid="66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3" st="3"/>
                                            </p:txEl>
                                          </p:spTgt>
                                        </p:tgtEl>
                                        <p:attrNameLst>
                                          <p:attrName>style.visibility</p:attrName>
                                        </p:attrNameLst>
                                      </p:cBhvr>
                                      <p:to>
                                        <p:strVal val="visible"/>
                                      </p:to>
                                    </p:set>
                                    <p:anim calcmode="lin" valueType="num">
                                      <p:cBhvr additive="base">
                                        <p:cTn dur="500"/>
                                        <p:tgtEl>
                                          <p:spTgt spid="66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4" st="4"/>
                                            </p:txEl>
                                          </p:spTgt>
                                        </p:tgtEl>
                                        <p:attrNameLst>
                                          <p:attrName>style.visibility</p:attrName>
                                        </p:attrNameLst>
                                      </p:cBhvr>
                                      <p:to>
                                        <p:strVal val="visible"/>
                                      </p:to>
                                    </p:set>
                                    <p:anim calcmode="lin" valueType="num">
                                      <p:cBhvr additive="base">
                                        <p:cTn dur="500"/>
                                        <p:tgtEl>
                                          <p:spTgt spid="66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5" st="5"/>
                                            </p:txEl>
                                          </p:spTgt>
                                        </p:tgtEl>
                                        <p:attrNameLst>
                                          <p:attrName>style.visibility</p:attrName>
                                        </p:attrNameLst>
                                      </p:cBhvr>
                                      <p:to>
                                        <p:strVal val="visible"/>
                                      </p:to>
                                    </p:set>
                                    <p:anim calcmode="lin" valueType="num">
                                      <p:cBhvr additive="base">
                                        <p:cTn dur="500"/>
                                        <p:tgtEl>
                                          <p:spTgt spid="66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6" st="6"/>
                                            </p:txEl>
                                          </p:spTgt>
                                        </p:tgtEl>
                                        <p:attrNameLst>
                                          <p:attrName>style.visibility</p:attrName>
                                        </p:attrNameLst>
                                      </p:cBhvr>
                                      <p:to>
                                        <p:strVal val="visible"/>
                                      </p:to>
                                    </p:set>
                                    <p:anim calcmode="lin" valueType="num">
                                      <p:cBhvr additive="base">
                                        <p:cTn dur="500"/>
                                        <p:tgtEl>
                                          <p:spTgt spid="66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7" st="7"/>
                                            </p:txEl>
                                          </p:spTgt>
                                        </p:tgtEl>
                                        <p:attrNameLst>
                                          <p:attrName>style.visibility</p:attrName>
                                        </p:attrNameLst>
                                      </p:cBhvr>
                                      <p:to>
                                        <p:strVal val="visible"/>
                                      </p:to>
                                    </p:set>
                                    <p:anim calcmode="lin" valueType="num">
                                      <p:cBhvr additive="base">
                                        <p:cTn dur="500"/>
                                        <p:tgtEl>
                                          <p:spTgt spid="66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2">
                                            <p:txEl>
                                              <p:pRg end="8" st="8"/>
                                            </p:txEl>
                                          </p:spTgt>
                                        </p:tgtEl>
                                        <p:attrNameLst>
                                          <p:attrName>style.visibility</p:attrName>
                                        </p:attrNameLst>
                                      </p:cBhvr>
                                      <p:to>
                                        <p:strVal val="visible"/>
                                      </p:to>
                                    </p:set>
                                    <p:anim calcmode="lin" valueType="num">
                                      <p:cBhvr additive="base">
                                        <p:cTn dur="500"/>
                                        <p:tgtEl>
                                          <p:spTgt spid="662">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3" presetSubtype="16">
                                  <p:stCondLst>
                                    <p:cond delay="250"/>
                                  </p:stCondLst>
                                  <p:childTnLst>
                                    <p:set>
                                      <p:cBhvr>
                                        <p:cTn dur="1" fill="hold">
                                          <p:stCondLst>
                                            <p:cond delay="0"/>
                                          </p:stCondLst>
                                        </p:cTn>
                                        <p:tgtEl>
                                          <p:spTgt spid="666"/>
                                        </p:tgtEl>
                                        <p:attrNameLst>
                                          <p:attrName>style.visibility</p:attrName>
                                        </p:attrNameLst>
                                      </p:cBhvr>
                                      <p:to>
                                        <p:strVal val="visible"/>
                                      </p:to>
                                    </p:set>
                                    <p:anim calcmode="lin" valueType="num">
                                      <p:cBhvr additive="base">
                                        <p:cTn dur="500"/>
                                        <p:tgtEl>
                                          <p:spTgt spid="666"/>
                                        </p:tgtEl>
                                        <p:attrNameLst>
                                          <p:attrName>ppt_w</p:attrName>
                                        </p:attrNameLst>
                                      </p:cBhvr>
                                      <p:tavLst>
                                        <p:tav fmla="" tm="0">
                                          <p:val>
                                            <p:strVal val="0"/>
                                          </p:val>
                                        </p:tav>
                                        <p:tav fmla="" tm="100000">
                                          <p:val>
                                            <p:strVal val="#ppt_w"/>
                                          </p:val>
                                        </p:tav>
                                      </p:tavLst>
                                    </p:anim>
                                    <p:anim calcmode="lin" valueType="num">
                                      <p:cBhvr additive="base">
                                        <p:cTn dur="500"/>
                                        <p:tgtEl>
                                          <p:spTgt spid="66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67"/>
                                        </p:tgtEl>
                                        <p:attrNameLst>
                                          <p:attrName>style.visibility</p:attrName>
                                        </p:attrNameLst>
                                      </p:cBhvr>
                                      <p:to>
                                        <p:strVal val="visible"/>
                                      </p:to>
                                    </p:set>
                                    <p:anim calcmode="lin" valueType="num">
                                      <p:cBhvr additive="base">
                                        <p:cTn dur="500"/>
                                        <p:tgtEl>
                                          <p:spTgt spid="667"/>
                                        </p:tgtEl>
                                        <p:attrNameLst>
                                          <p:attrName>ppt_w</p:attrName>
                                        </p:attrNameLst>
                                      </p:cBhvr>
                                      <p:tavLst>
                                        <p:tav fmla="" tm="0">
                                          <p:val>
                                            <p:strVal val="0"/>
                                          </p:val>
                                        </p:tav>
                                        <p:tav fmla="" tm="100000">
                                          <p:val>
                                            <p:strVal val="#ppt_w"/>
                                          </p:val>
                                        </p:tav>
                                      </p:tavLst>
                                    </p:anim>
                                    <p:anim calcmode="lin" valueType="num">
                                      <p:cBhvr additive="base">
                                        <p:cTn dur="500"/>
                                        <p:tgtEl>
                                          <p:spTgt spid="667"/>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0" st="0"/>
                                            </p:txEl>
                                          </p:spTgt>
                                        </p:tgtEl>
                                        <p:attrNameLst>
                                          <p:attrName>style.visibility</p:attrName>
                                        </p:attrNameLst>
                                      </p:cBhvr>
                                      <p:to>
                                        <p:strVal val="visible"/>
                                      </p:to>
                                    </p:set>
                                    <p:anim calcmode="lin" valueType="num">
                                      <p:cBhvr additive="base">
                                        <p:cTn dur="500"/>
                                        <p:tgtEl>
                                          <p:spTgt spid="66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1" st="1"/>
                                            </p:txEl>
                                          </p:spTgt>
                                        </p:tgtEl>
                                        <p:attrNameLst>
                                          <p:attrName>style.visibility</p:attrName>
                                        </p:attrNameLst>
                                      </p:cBhvr>
                                      <p:to>
                                        <p:strVal val="visible"/>
                                      </p:to>
                                    </p:set>
                                    <p:anim calcmode="lin" valueType="num">
                                      <p:cBhvr additive="base">
                                        <p:cTn dur="500"/>
                                        <p:tgtEl>
                                          <p:spTgt spid="665">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2" st="2"/>
                                            </p:txEl>
                                          </p:spTgt>
                                        </p:tgtEl>
                                        <p:attrNameLst>
                                          <p:attrName>style.visibility</p:attrName>
                                        </p:attrNameLst>
                                      </p:cBhvr>
                                      <p:to>
                                        <p:strVal val="visible"/>
                                      </p:to>
                                    </p:set>
                                    <p:anim calcmode="lin" valueType="num">
                                      <p:cBhvr additive="base">
                                        <p:cTn dur="500"/>
                                        <p:tgtEl>
                                          <p:spTgt spid="665">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3" st="3"/>
                                            </p:txEl>
                                          </p:spTgt>
                                        </p:tgtEl>
                                        <p:attrNameLst>
                                          <p:attrName>style.visibility</p:attrName>
                                        </p:attrNameLst>
                                      </p:cBhvr>
                                      <p:to>
                                        <p:strVal val="visible"/>
                                      </p:to>
                                    </p:set>
                                    <p:anim calcmode="lin" valueType="num">
                                      <p:cBhvr additive="base">
                                        <p:cTn dur="500"/>
                                        <p:tgtEl>
                                          <p:spTgt spid="665">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4" st="4"/>
                                            </p:txEl>
                                          </p:spTgt>
                                        </p:tgtEl>
                                        <p:attrNameLst>
                                          <p:attrName>style.visibility</p:attrName>
                                        </p:attrNameLst>
                                      </p:cBhvr>
                                      <p:to>
                                        <p:strVal val="visible"/>
                                      </p:to>
                                    </p:set>
                                    <p:anim calcmode="lin" valueType="num">
                                      <p:cBhvr additive="base">
                                        <p:cTn dur="500"/>
                                        <p:tgtEl>
                                          <p:spTgt spid="665">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5" st="5"/>
                                            </p:txEl>
                                          </p:spTgt>
                                        </p:tgtEl>
                                        <p:attrNameLst>
                                          <p:attrName>style.visibility</p:attrName>
                                        </p:attrNameLst>
                                      </p:cBhvr>
                                      <p:to>
                                        <p:strVal val="visible"/>
                                      </p:to>
                                    </p:set>
                                    <p:anim calcmode="lin" valueType="num">
                                      <p:cBhvr additive="base">
                                        <p:cTn dur="500"/>
                                        <p:tgtEl>
                                          <p:spTgt spid="665">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6" st="6"/>
                                            </p:txEl>
                                          </p:spTgt>
                                        </p:tgtEl>
                                        <p:attrNameLst>
                                          <p:attrName>style.visibility</p:attrName>
                                        </p:attrNameLst>
                                      </p:cBhvr>
                                      <p:to>
                                        <p:strVal val="visible"/>
                                      </p:to>
                                    </p:set>
                                    <p:anim calcmode="lin" valueType="num">
                                      <p:cBhvr additive="base">
                                        <p:cTn dur="500"/>
                                        <p:tgtEl>
                                          <p:spTgt spid="665">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7" st="7"/>
                                            </p:txEl>
                                          </p:spTgt>
                                        </p:tgtEl>
                                        <p:attrNameLst>
                                          <p:attrName>style.visibility</p:attrName>
                                        </p:attrNameLst>
                                      </p:cBhvr>
                                      <p:to>
                                        <p:strVal val="visible"/>
                                      </p:to>
                                    </p:set>
                                    <p:anim calcmode="lin" valueType="num">
                                      <p:cBhvr additive="base">
                                        <p:cTn dur="500"/>
                                        <p:tgtEl>
                                          <p:spTgt spid="665">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5">
                                            <p:txEl>
                                              <p:pRg end="8" st="8"/>
                                            </p:txEl>
                                          </p:spTgt>
                                        </p:tgtEl>
                                        <p:attrNameLst>
                                          <p:attrName>style.visibility</p:attrName>
                                        </p:attrNameLst>
                                      </p:cBhvr>
                                      <p:to>
                                        <p:strVal val="visible"/>
                                      </p:to>
                                    </p:set>
                                    <p:anim calcmode="lin" valueType="num">
                                      <p:cBhvr additive="base">
                                        <p:cTn dur="500"/>
                                        <p:tgtEl>
                                          <p:spTgt spid="665">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3" presetSubtype="16">
                                  <p:stCondLst>
                                    <p:cond delay="250"/>
                                  </p:stCondLst>
                                  <p:childTnLst>
                                    <p:set>
                                      <p:cBhvr>
                                        <p:cTn dur="1" fill="hold">
                                          <p:stCondLst>
                                            <p:cond delay="0"/>
                                          </p:stCondLst>
                                        </p:cTn>
                                        <p:tgtEl>
                                          <p:spTgt spid="669"/>
                                        </p:tgtEl>
                                        <p:attrNameLst>
                                          <p:attrName>style.visibility</p:attrName>
                                        </p:attrNameLst>
                                      </p:cBhvr>
                                      <p:to>
                                        <p:strVal val="visible"/>
                                      </p:to>
                                    </p:set>
                                    <p:anim calcmode="lin" valueType="num">
                                      <p:cBhvr additive="base">
                                        <p:cTn dur="500"/>
                                        <p:tgtEl>
                                          <p:spTgt spid="669"/>
                                        </p:tgtEl>
                                        <p:attrNameLst>
                                          <p:attrName>ppt_w</p:attrName>
                                        </p:attrNameLst>
                                      </p:cBhvr>
                                      <p:tavLst>
                                        <p:tav fmla="" tm="0">
                                          <p:val>
                                            <p:strVal val="0"/>
                                          </p:val>
                                        </p:tav>
                                        <p:tav fmla="" tm="100000">
                                          <p:val>
                                            <p:strVal val="#ppt_w"/>
                                          </p:val>
                                        </p:tav>
                                      </p:tavLst>
                                    </p:anim>
                                    <p:anim calcmode="lin" valueType="num">
                                      <p:cBhvr additive="base">
                                        <p:cTn dur="500"/>
                                        <p:tgtEl>
                                          <p:spTgt spid="66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25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500"/>
                                        <p:tgtEl>
                                          <p:spTgt spid="670"/>
                                        </p:tgtEl>
                                        <p:attrNameLst>
                                          <p:attrName>ppt_w</p:attrName>
                                        </p:attrNameLst>
                                      </p:cBhvr>
                                      <p:tavLst>
                                        <p:tav fmla="" tm="0">
                                          <p:val>
                                            <p:strVal val="0"/>
                                          </p:val>
                                        </p:tav>
                                        <p:tav fmla="" tm="100000">
                                          <p:val>
                                            <p:strVal val="#ppt_w"/>
                                          </p:val>
                                        </p:tav>
                                      </p:tavLst>
                                    </p:anim>
                                    <p:anim calcmode="lin" valueType="num">
                                      <p:cBhvr additive="base">
                                        <p:cTn dur="500"/>
                                        <p:tgtEl>
                                          <p:spTgt spid="670"/>
                                        </p:tgtEl>
                                        <p:attrNameLst>
                                          <p:attrName>ppt_h</p:attrName>
                                        </p:attrNameLst>
                                      </p:cBhvr>
                                      <p:tavLst>
                                        <p:tav fmla="" tm="0">
                                          <p:val>
                                            <p:strVal val="0"/>
                                          </p:val>
                                        </p:tav>
                                        <p:tav fmla="" tm="100000">
                                          <p:val>
                                            <p:strVal val="#ppt_h"/>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0" st="0"/>
                                            </p:txEl>
                                          </p:spTgt>
                                        </p:tgtEl>
                                        <p:attrNameLst>
                                          <p:attrName>style.visibility</p:attrName>
                                        </p:attrNameLst>
                                      </p:cBhvr>
                                      <p:to>
                                        <p:strVal val="visible"/>
                                      </p:to>
                                    </p:set>
                                    <p:anim calcmode="lin" valueType="num">
                                      <p:cBhvr additive="base">
                                        <p:cTn dur="500"/>
                                        <p:tgtEl>
                                          <p:spTgt spid="668">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1" st="1"/>
                                            </p:txEl>
                                          </p:spTgt>
                                        </p:tgtEl>
                                        <p:attrNameLst>
                                          <p:attrName>style.visibility</p:attrName>
                                        </p:attrNameLst>
                                      </p:cBhvr>
                                      <p:to>
                                        <p:strVal val="visible"/>
                                      </p:to>
                                    </p:set>
                                    <p:anim calcmode="lin" valueType="num">
                                      <p:cBhvr additive="base">
                                        <p:cTn dur="500"/>
                                        <p:tgtEl>
                                          <p:spTgt spid="668">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2" st="2"/>
                                            </p:txEl>
                                          </p:spTgt>
                                        </p:tgtEl>
                                        <p:attrNameLst>
                                          <p:attrName>style.visibility</p:attrName>
                                        </p:attrNameLst>
                                      </p:cBhvr>
                                      <p:to>
                                        <p:strVal val="visible"/>
                                      </p:to>
                                    </p:set>
                                    <p:anim calcmode="lin" valueType="num">
                                      <p:cBhvr additive="base">
                                        <p:cTn dur="500"/>
                                        <p:tgtEl>
                                          <p:spTgt spid="668">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3" st="3"/>
                                            </p:txEl>
                                          </p:spTgt>
                                        </p:tgtEl>
                                        <p:attrNameLst>
                                          <p:attrName>style.visibility</p:attrName>
                                        </p:attrNameLst>
                                      </p:cBhvr>
                                      <p:to>
                                        <p:strVal val="visible"/>
                                      </p:to>
                                    </p:set>
                                    <p:anim calcmode="lin" valueType="num">
                                      <p:cBhvr additive="base">
                                        <p:cTn dur="500"/>
                                        <p:tgtEl>
                                          <p:spTgt spid="668">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4" st="4"/>
                                            </p:txEl>
                                          </p:spTgt>
                                        </p:tgtEl>
                                        <p:attrNameLst>
                                          <p:attrName>style.visibility</p:attrName>
                                        </p:attrNameLst>
                                      </p:cBhvr>
                                      <p:to>
                                        <p:strVal val="visible"/>
                                      </p:to>
                                    </p:set>
                                    <p:anim calcmode="lin" valueType="num">
                                      <p:cBhvr additive="base">
                                        <p:cTn dur="500"/>
                                        <p:tgtEl>
                                          <p:spTgt spid="668">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5" st="5"/>
                                            </p:txEl>
                                          </p:spTgt>
                                        </p:tgtEl>
                                        <p:attrNameLst>
                                          <p:attrName>style.visibility</p:attrName>
                                        </p:attrNameLst>
                                      </p:cBhvr>
                                      <p:to>
                                        <p:strVal val="visible"/>
                                      </p:to>
                                    </p:set>
                                    <p:anim calcmode="lin" valueType="num">
                                      <p:cBhvr additive="base">
                                        <p:cTn dur="500"/>
                                        <p:tgtEl>
                                          <p:spTgt spid="668">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6" st="6"/>
                                            </p:txEl>
                                          </p:spTgt>
                                        </p:tgtEl>
                                        <p:attrNameLst>
                                          <p:attrName>style.visibility</p:attrName>
                                        </p:attrNameLst>
                                      </p:cBhvr>
                                      <p:to>
                                        <p:strVal val="visible"/>
                                      </p:to>
                                    </p:set>
                                    <p:anim calcmode="lin" valueType="num">
                                      <p:cBhvr additive="base">
                                        <p:cTn dur="500"/>
                                        <p:tgtEl>
                                          <p:spTgt spid="668">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7" st="7"/>
                                            </p:txEl>
                                          </p:spTgt>
                                        </p:tgtEl>
                                        <p:attrNameLst>
                                          <p:attrName>style.visibility</p:attrName>
                                        </p:attrNameLst>
                                      </p:cBhvr>
                                      <p:to>
                                        <p:strVal val="visible"/>
                                      </p:to>
                                    </p:set>
                                    <p:anim calcmode="lin" valueType="num">
                                      <p:cBhvr additive="base">
                                        <p:cTn dur="500"/>
                                        <p:tgtEl>
                                          <p:spTgt spid="668">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668">
                                            <p:txEl>
                                              <p:pRg end="8" st="8"/>
                                            </p:txEl>
                                          </p:spTgt>
                                        </p:tgtEl>
                                        <p:attrNameLst>
                                          <p:attrName>style.visibility</p:attrName>
                                        </p:attrNameLst>
                                      </p:cBhvr>
                                      <p:to>
                                        <p:strVal val="visible"/>
                                      </p:to>
                                    </p:set>
                                    <p:anim calcmode="lin" valueType="num">
                                      <p:cBhvr additive="base">
                                        <p:cTn dur="500"/>
                                        <p:tgtEl>
                                          <p:spTgt spid="66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p 2">
  <p:cSld name="Map 2">
    <p:spTree>
      <p:nvGrpSpPr>
        <p:cNvPr id="672" name="Shape 672"/>
        <p:cNvGrpSpPr/>
        <p:nvPr/>
      </p:nvGrpSpPr>
      <p:grpSpPr>
        <a:xfrm>
          <a:off x="0" y="0"/>
          <a:ext cx="0" cy="0"/>
          <a:chOff x="0" y="0"/>
          <a:chExt cx="0" cy="0"/>
        </a:xfrm>
      </p:grpSpPr>
      <p:sp>
        <p:nvSpPr>
          <p:cNvPr id="673" name="Google Shape;673;p30"/>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74" name="Google Shape;674;p30"/>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5" name="Google Shape;675;p30"/>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76" name="Google Shape;676;p30"/>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77" name="Google Shape;677;p30"/>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678" name="Google Shape;678;p30"/>
          <p:cNvPicPr preferRelativeResize="0"/>
          <p:nvPr/>
        </p:nvPicPr>
        <p:blipFill rotWithShape="1">
          <a:blip r:embed="rId2">
            <a:alphaModFix/>
          </a:blip>
          <a:srcRect b="0" l="0" r="0" t="0"/>
          <a:stretch/>
        </p:blipFill>
        <p:spPr>
          <a:xfrm>
            <a:off x="899274" y="836807"/>
            <a:ext cx="7308811" cy="4111206"/>
          </a:xfrm>
          <a:prstGeom prst="rect">
            <a:avLst/>
          </a:prstGeom>
          <a:noFill/>
          <a:ln>
            <a:noFill/>
          </a:ln>
        </p:spPr>
      </p:pic>
      <p:sp>
        <p:nvSpPr>
          <p:cNvPr id="679" name="Google Shape;679;p30"/>
          <p:cNvSpPr/>
          <p:nvPr>
            <p:ph idx="2" type="chart"/>
          </p:nvPr>
        </p:nvSpPr>
        <p:spPr>
          <a:xfrm>
            <a:off x="1259345" y="1419622"/>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680" name="Google Shape;680;p30"/>
          <p:cNvSpPr/>
          <p:nvPr>
            <p:ph idx="3" type="chart"/>
          </p:nvPr>
        </p:nvSpPr>
        <p:spPr>
          <a:xfrm>
            <a:off x="2015495" y="3039802"/>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681" name="Google Shape;681;p30"/>
          <p:cNvSpPr/>
          <p:nvPr>
            <p:ph idx="4" type="chart"/>
          </p:nvPr>
        </p:nvSpPr>
        <p:spPr>
          <a:xfrm>
            <a:off x="3851860" y="2571750"/>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682" name="Google Shape;682;p30"/>
          <p:cNvSpPr/>
          <p:nvPr>
            <p:ph idx="5" type="chart"/>
          </p:nvPr>
        </p:nvSpPr>
        <p:spPr>
          <a:xfrm>
            <a:off x="4013551" y="1203598"/>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683" name="Google Shape;683;p30"/>
          <p:cNvSpPr/>
          <p:nvPr>
            <p:ph idx="6" type="chart"/>
          </p:nvPr>
        </p:nvSpPr>
        <p:spPr>
          <a:xfrm>
            <a:off x="5796246" y="1419622"/>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684" name="Google Shape;684;p30"/>
          <p:cNvSpPr/>
          <p:nvPr>
            <p:ph idx="7" type="chart"/>
          </p:nvPr>
        </p:nvSpPr>
        <p:spPr>
          <a:xfrm>
            <a:off x="6696425" y="2967794"/>
            <a:ext cx="1116000" cy="11160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7">
                                            <p:txEl>
                                              <p:pRg end="0" st="0"/>
                                            </p:txEl>
                                          </p:spTgt>
                                        </p:tgtEl>
                                        <p:attrNameLst>
                                          <p:attrName>style.visibility</p:attrName>
                                        </p:attrNameLst>
                                      </p:cBhvr>
                                      <p:to>
                                        <p:strVal val="visible"/>
                                      </p:to>
                                    </p:set>
                                    <p:animEffect filter="fade" transition="in">
                                      <p:cBhvr>
                                        <p:cTn dur="500"/>
                                        <p:tgtEl>
                                          <p:spTgt spid="67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1" st="1"/>
                                            </p:txEl>
                                          </p:spTgt>
                                        </p:tgtEl>
                                        <p:attrNameLst>
                                          <p:attrName>style.visibility</p:attrName>
                                        </p:attrNameLst>
                                      </p:cBhvr>
                                      <p:to>
                                        <p:strVal val="visible"/>
                                      </p:to>
                                    </p:set>
                                    <p:animEffect filter="fade" transition="in">
                                      <p:cBhvr>
                                        <p:cTn dur="500"/>
                                        <p:tgtEl>
                                          <p:spTgt spid="67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2" st="2"/>
                                            </p:txEl>
                                          </p:spTgt>
                                        </p:tgtEl>
                                        <p:attrNameLst>
                                          <p:attrName>style.visibility</p:attrName>
                                        </p:attrNameLst>
                                      </p:cBhvr>
                                      <p:to>
                                        <p:strVal val="visible"/>
                                      </p:to>
                                    </p:set>
                                    <p:animEffect filter="fade" transition="in">
                                      <p:cBhvr>
                                        <p:cTn dur="500"/>
                                        <p:tgtEl>
                                          <p:spTgt spid="67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3" st="3"/>
                                            </p:txEl>
                                          </p:spTgt>
                                        </p:tgtEl>
                                        <p:attrNameLst>
                                          <p:attrName>style.visibility</p:attrName>
                                        </p:attrNameLst>
                                      </p:cBhvr>
                                      <p:to>
                                        <p:strVal val="visible"/>
                                      </p:to>
                                    </p:set>
                                    <p:animEffect filter="fade" transition="in">
                                      <p:cBhvr>
                                        <p:cTn dur="500"/>
                                        <p:tgtEl>
                                          <p:spTgt spid="67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4" st="4"/>
                                            </p:txEl>
                                          </p:spTgt>
                                        </p:tgtEl>
                                        <p:attrNameLst>
                                          <p:attrName>style.visibility</p:attrName>
                                        </p:attrNameLst>
                                      </p:cBhvr>
                                      <p:to>
                                        <p:strVal val="visible"/>
                                      </p:to>
                                    </p:set>
                                    <p:animEffect filter="fade" transition="in">
                                      <p:cBhvr>
                                        <p:cTn dur="500"/>
                                        <p:tgtEl>
                                          <p:spTgt spid="67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5" st="5"/>
                                            </p:txEl>
                                          </p:spTgt>
                                        </p:tgtEl>
                                        <p:attrNameLst>
                                          <p:attrName>style.visibility</p:attrName>
                                        </p:attrNameLst>
                                      </p:cBhvr>
                                      <p:to>
                                        <p:strVal val="visible"/>
                                      </p:to>
                                    </p:set>
                                    <p:animEffect filter="fade" transition="in">
                                      <p:cBhvr>
                                        <p:cTn dur="500"/>
                                        <p:tgtEl>
                                          <p:spTgt spid="67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6" st="6"/>
                                            </p:txEl>
                                          </p:spTgt>
                                        </p:tgtEl>
                                        <p:attrNameLst>
                                          <p:attrName>style.visibility</p:attrName>
                                        </p:attrNameLst>
                                      </p:cBhvr>
                                      <p:to>
                                        <p:strVal val="visible"/>
                                      </p:to>
                                    </p:set>
                                    <p:animEffect filter="fade" transition="in">
                                      <p:cBhvr>
                                        <p:cTn dur="500"/>
                                        <p:tgtEl>
                                          <p:spTgt spid="67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7" st="7"/>
                                            </p:txEl>
                                          </p:spTgt>
                                        </p:tgtEl>
                                        <p:attrNameLst>
                                          <p:attrName>style.visibility</p:attrName>
                                        </p:attrNameLst>
                                      </p:cBhvr>
                                      <p:to>
                                        <p:strVal val="visible"/>
                                      </p:to>
                                    </p:set>
                                    <p:animEffect filter="fade" transition="in">
                                      <p:cBhvr>
                                        <p:cTn dur="500"/>
                                        <p:tgtEl>
                                          <p:spTgt spid="67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77">
                                            <p:txEl>
                                              <p:pRg end="8" st="8"/>
                                            </p:txEl>
                                          </p:spTgt>
                                        </p:tgtEl>
                                        <p:attrNameLst>
                                          <p:attrName>style.visibility</p:attrName>
                                        </p:attrNameLst>
                                      </p:cBhvr>
                                      <p:to>
                                        <p:strVal val="visible"/>
                                      </p:to>
                                    </p:set>
                                    <p:animEffect filter="fade" transition="in">
                                      <p:cBhvr>
                                        <p:cTn dur="500"/>
                                        <p:tgtEl>
                                          <p:spTgt spid="67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500"/>
                                        <p:tgtEl>
                                          <p:spTgt spid="679"/>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680"/>
                                        </p:tgtEl>
                                        <p:attrNameLst>
                                          <p:attrName>style.visibility</p:attrName>
                                        </p:attrNameLst>
                                      </p:cBhvr>
                                      <p:to>
                                        <p:strVal val="visible"/>
                                      </p:to>
                                    </p:set>
                                    <p:animEffect filter="fade" transition="in">
                                      <p:cBhvr>
                                        <p:cTn dur="500"/>
                                        <p:tgtEl>
                                          <p:spTgt spid="680"/>
                                        </p:tgtEl>
                                      </p:cBhvr>
                                    </p:animEffect>
                                  </p:childTnLst>
                                </p:cTn>
                              </p:par>
                            </p:childTnLst>
                          </p:cTn>
                        </p:par>
                        <p:par>
                          <p:cTn fill="hold">
                            <p:stCondLst>
                              <p:cond delay="2500"/>
                            </p:stCondLst>
                            <p:childTnLst>
                              <p:par>
                                <p:cTn fill="hold" nodeType="afterEffect" presetClass="entr" presetID="10" presetSubtype="0">
                                  <p:stCondLst>
                                    <p:cond delay="250"/>
                                  </p:stCondLst>
                                  <p:childTnLst>
                                    <p:set>
                                      <p:cBhvr>
                                        <p:cTn dur="1" fill="hold">
                                          <p:stCondLst>
                                            <p:cond delay="0"/>
                                          </p:stCondLst>
                                        </p:cTn>
                                        <p:tgtEl>
                                          <p:spTgt spid="681"/>
                                        </p:tgtEl>
                                        <p:attrNameLst>
                                          <p:attrName>style.visibility</p:attrName>
                                        </p:attrNameLst>
                                      </p:cBhvr>
                                      <p:to>
                                        <p:strVal val="visible"/>
                                      </p:to>
                                    </p:set>
                                    <p:animEffect filter="fade" transition="in">
                                      <p:cBhvr>
                                        <p:cTn dur="500"/>
                                        <p:tgtEl>
                                          <p:spTgt spid="681"/>
                                        </p:tgtEl>
                                      </p:cBhvr>
                                    </p:animEffect>
                                  </p:childTnLst>
                                </p:cTn>
                              </p:par>
                            </p:childTnLst>
                          </p:cTn>
                        </p:par>
                        <p:par>
                          <p:cTn fill="hold">
                            <p:stCondLst>
                              <p:cond delay="3000"/>
                            </p:stCondLst>
                            <p:childTnLst>
                              <p:par>
                                <p:cTn fill="hold" nodeType="afterEffect" presetClass="entr" presetID="10" presetSubtype="0">
                                  <p:stCondLst>
                                    <p:cond delay="25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par>
                          <p:cTn fill="hold">
                            <p:stCondLst>
                              <p:cond delay="3500"/>
                            </p:stCondLst>
                            <p:childTnLst>
                              <p:par>
                                <p:cTn fill="hold" nodeType="afterEffect" presetClass="entr" presetID="10" presetSubtype="0">
                                  <p:stCondLst>
                                    <p:cond delay="250"/>
                                  </p:stCondLst>
                                  <p:childTnLst>
                                    <p:set>
                                      <p:cBhvr>
                                        <p:cTn dur="1" fill="hold">
                                          <p:stCondLst>
                                            <p:cond delay="0"/>
                                          </p:stCondLst>
                                        </p:cTn>
                                        <p:tgtEl>
                                          <p:spTgt spid="683"/>
                                        </p:tgtEl>
                                        <p:attrNameLst>
                                          <p:attrName>style.visibility</p:attrName>
                                        </p:attrNameLst>
                                      </p:cBhvr>
                                      <p:to>
                                        <p:strVal val="visible"/>
                                      </p:to>
                                    </p:set>
                                    <p:animEffect filter="fade" transition="in">
                                      <p:cBhvr>
                                        <p:cTn dur="500"/>
                                        <p:tgtEl>
                                          <p:spTgt spid="683"/>
                                        </p:tgtEl>
                                      </p:cBhvr>
                                    </p:animEffect>
                                  </p:childTnLst>
                                </p:cTn>
                              </p:par>
                            </p:childTnLst>
                          </p:cTn>
                        </p:par>
                        <p:par>
                          <p:cTn fill="hold">
                            <p:stCondLst>
                              <p:cond delay="4000"/>
                            </p:stCondLst>
                            <p:childTnLst>
                              <p:par>
                                <p:cTn fill="hold" nodeType="afterEffect" presetClass="entr" presetID="10" presetSubtype="0">
                                  <p:stCondLst>
                                    <p:cond delay="250"/>
                                  </p:stCondLst>
                                  <p:childTnLst>
                                    <p:set>
                                      <p:cBhvr>
                                        <p:cTn dur="1" fill="hold">
                                          <p:stCondLst>
                                            <p:cond delay="0"/>
                                          </p:stCondLst>
                                        </p:cTn>
                                        <p:tgtEl>
                                          <p:spTgt spid="684"/>
                                        </p:tgtEl>
                                        <p:attrNameLst>
                                          <p:attrName>style.visibility</p:attrName>
                                        </p:attrNameLst>
                                      </p:cBhvr>
                                      <p:to>
                                        <p:strVal val="visible"/>
                                      </p:to>
                                    </p:set>
                                    <p:animEffect filter="fade" transition="in">
                                      <p:cBhvr>
                                        <p:cTn dur="500"/>
                                        <p:tgtEl>
                                          <p:spTgt spid="6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No Caption">
  <p:cSld name="1 Column - No Caption">
    <p:spTree>
      <p:nvGrpSpPr>
        <p:cNvPr id="76" name="Shape 76"/>
        <p:cNvGrpSpPr/>
        <p:nvPr/>
      </p:nvGrpSpPr>
      <p:grpSpPr>
        <a:xfrm>
          <a:off x="0" y="0"/>
          <a:ext cx="0" cy="0"/>
          <a:chOff x="0" y="0"/>
          <a:chExt cx="0" cy="0"/>
        </a:xfrm>
      </p:grpSpPr>
      <p:sp>
        <p:nvSpPr>
          <p:cNvPr id="77" name="Google Shape;77;p4"/>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 name="Google Shape;78;p4"/>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9" name="Google Shape;79;p4"/>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80" name="Google Shape;80;p4"/>
          <p:cNvSpPr txBox="1"/>
          <p:nvPr>
            <p:ph idx="1" type="body"/>
          </p:nvPr>
        </p:nvSpPr>
        <p:spPr>
          <a:xfrm>
            <a:off x="467188" y="1563638"/>
            <a:ext cx="8209500" cy="2268300"/>
          </a:xfrm>
          <a:prstGeom prst="rect">
            <a:avLst/>
          </a:prstGeom>
          <a:noFill/>
          <a:ln>
            <a:noFill/>
          </a:ln>
        </p:spPr>
        <p:txBody>
          <a:bodyPr anchorCtr="0" anchor="ctr" bIns="40825" lIns="81650" spcFirstLastPara="1" rIns="81650" wrap="square" tIns="40825">
            <a:noAutofit/>
          </a:bodyPr>
          <a:lstStyle>
            <a:lvl1pPr indent="-228600" lvl="0" marL="457200" algn="l">
              <a:spcBef>
                <a:spcPts val="6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1" name="Google Shape;81;p4"/>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2" name="Google Shape;82;p4"/>
          <p:cNvSpPr txBox="1"/>
          <p:nvPr>
            <p:ph idx="2"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
                                            <p:txEl>
                                              <p:pRg end="0" st="0"/>
                                            </p:txEl>
                                          </p:spTgt>
                                        </p:tgtEl>
                                        <p:attrNameLst>
                                          <p:attrName>style.visibility</p:attrName>
                                        </p:attrNameLst>
                                      </p:cBhvr>
                                      <p:to>
                                        <p:strVal val="visible"/>
                                      </p:to>
                                    </p:set>
                                    <p:animEffect filter="fade" transition="in">
                                      <p:cBhvr>
                                        <p:cTn dur="500"/>
                                        <p:tgtEl>
                                          <p:spTgt spid="8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1" st="1"/>
                                            </p:txEl>
                                          </p:spTgt>
                                        </p:tgtEl>
                                        <p:attrNameLst>
                                          <p:attrName>style.visibility</p:attrName>
                                        </p:attrNameLst>
                                      </p:cBhvr>
                                      <p:to>
                                        <p:strVal val="visible"/>
                                      </p:to>
                                    </p:set>
                                    <p:animEffect filter="fade" transition="in">
                                      <p:cBhvr>
                                        <p:cTn dur="500"/>
                                        <p:tgtEl>
                                          <p:spTgt spid="8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2" st="2"/>
                                            </p:txEl>
                                          </p:spTgt>
                                        </p:tgtEl>
                                        <p:attrNameLst>
                                          <p:attrName>style.visibility</p:attrName>
                                        </p:attrNameLst>
                                      </p:cBhvr>
                                      <p:to>
                                        <p:strVal val="visible"/>
                                      </p:to>
                                    </p:set>
                                    <p:animEffect filter="fade" transition="in">
                                      <p:cBhvr>
                                        <p:cTn dur="500"/>
                                        <p:tgtEl>
                                          <p:spTgt spid="8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3" st="3"/>
                                            </p:txEl>
                                          </p:spTgt>
                                        </p:tgtEl>
                                        <p:attrNameLst>
                                          <p:attrName>style.visibility</p:attrName>
                                        </p:attrNameLst>
                                      </p:cBhvr>
                                      <p:to>
                                        <p:strVal val="visible"/>
                                      </p:to>
                                    </p:set>
                                    <p:animEffect filter="fade" transition="in">
                                      <p:cBhvr>
                                        <p:cTn dur="500"/>
                                        <p:tgtEl>
                                          <p:spTgt spid="8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4" st="4"/>
                                            </p:txEl>
                                          </p:spTgt>
                                        </p:tgtEl>
                                        <p:attrNameLst>
                                          <p:attrName>style.visibility</p:attrName>
                                        </p:attrNameLst>
                                      </p:cBhvr>
                                      <p:to>
                                        <p:strVal val="visible"/>
                                      </p:to>
                                    </p:set>
                                    <p:animEffect filter="fade" transition="in">
                                      <p:cBhvr>
                                        <p:cTn dur="500"/>
                                        <p:tgtEl>
                                          <p:spTgt spid="8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5" st="5"/>
                                            </p:txEl>
                                          </p:spTgt>
                                        </p:tgtEl>
                                        <p:attrNameLst>
                                          <p:attrName>style.visibility</p:attrName>
                                        </p:attrNameLst>
                                      </p:cBhvr>
                                      <p:to>
                                        <p:strVal val="visible"/>
                                      </p:to>
                                    </p:set>
                                    <p:animEffect filter="fade" transition="in">
                                      <p:cBhvr>
                                        <p:cTn dur="500"/>
                                        <p:tgtEl>
                                          <p:spTgt spid="8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6" st="6"/>
                                            </p:txEl>
                                          </p:spTgt>
                                        </p:tgtEl>
                                        <p:attrNameLst>
                                          <p:attrName>style.visibility</p:attrName>
                                        </p:attrNameLst>
                                      </p:cBhvr>
                                      <p:to>
                                        <p:strVal val="visible"/>
                                      </p:to>
                                    </p:set>
                                    <p:animEffect filter="fade" transition="in">
                                      <p:cBhvr>
                                        <p:cTn dur="500"/>
                                        <p:tgtEl>
                                          <p:spTgt spid="8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7" st="7"/>
                                            </p:txEl>
                                          </p:spTgt>
                                        </p:tgtEl>
                                        <p:attrNameLst>
                                          <p:attrName>style.visibility</p:attrName>
                                        </p:attrNameLst>
                                      </p:cBhvr>
                                      <p:to>
                                        <p:strVal val="visible"/>
                                      </p:to>
                                    </p:set>
                                    <p:animEffect filter="fade" transition="in">
                                      <p:cBhvr>
                                        <p:cTn dur="500"/>
                                        <p:tgtEl>
                                          <p:spTgt spid="8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
                                            <p:txEl>
                                              <p:pRg end="8" st="8"/>
                                            </p:txEl>
                                          </p:spTgt>
                                        </p:tgtEl>
                                        <p:attrNameLst>
                                          <p:attrName>style.visibility</p:attrName>
                                        </p:attrNameLst>
                                      </p:cBhvr>
                                      <p:to>
                                        <p:strVal val="visible"/>
                                      </p:to>
                                    </p:set>
                                    <p:animEffect filter="fade" transition="in">
                                      <p:cBhvr>
                                        <p:cTn dur="500"/>
                                        <p:tgtEl>
                                          <p:spTgt spid="82">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
                                            <p:txEl>
                                              <p:pRg end="0" st="0"/>
                                            </p:txEl>
                                          </p:spTgt>
                                        </p:tgtEl>
                                        <p:attrNameLst>
                                          <p:attrName>style.visibility</p:attrName>
                                        </p:attrNameLst>
                                      </p:cBhvr>
                                      <p:to>
                                        <p:strVal val="visible"/>
                                      </p:to>
                                    </p:set>
                                    <p:animEffect filter="fade" transition="in">
                                      <p:cBhvr>
                                        <p:cTn dur="500"/>
                                        <p:tgtEl>
                                          <p:spTgt spid="8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
                                            <p:txEl>
                                              <p:pRg end="1" st="1"/>
                                            </p:txEl>
                                          </p:spTgt>
                                        </p:tgtEl>
                                        <p:attrNameLst>
                                          <p:attrName>style.visibility</p:attrName>
                                        </p:attrNameLst>
                                      </p:cBhvr>
                                      <p:to>
                                        <p:strVal val="visible"/>
                                      </p:to>
                                    </p:set>
                                    <p:animEffect filter="fade" transition="in">
                                      <p:cBhvr>
                                        <p:cTn dur="500"/>
                                        <p:tgtEl>
                                          <p:spTgt spid="8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0">
                                            <p:txEl>
                                              <p:pRg end="2" st="2"/>
                                            </p:txEl>
                                          </p:spTgt>
                                        </p:tgtEl>
                                        <p:attrNameLst>
                                          <p:attrName>style.visibility</p:attrName>
                                        </p:attrNameLst>
                                      </p:cBhvr>
                                      <p:to>
                                        <p:strVal val="visible"/>
                                      </p:to>
                                    </p:set>
                                    <p:animEffect filter="fade" transition="in">
                                      <p:cBhvr>
                                        <p:cTn dur="500"/>
                                        <p:tgtEl>
                                          <p:spTgt spid="8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0">
                                            <p:txEl>
                                              <p:pRg end="3" st="3"/>
                                            </p:txEl>
                                          </p:spTgt>
                                        </p:tgtEl>
                                        <p:attrNameLst>
                                          <p:attrName>style.visibility</p:attrName>
                                        </p:attrNameLst>
                                      </p:cBhvr>
                                      <p:to>
                                        <p:strVal val="visible"/>
                                      </p:to>
                                    </p:set>
                                    <p:animEffect filter="fade" transition="in">
                                      <p:cBhvr>
                                        <p:cTn dur="500"/>
                                        <p:tgtEl>
                                          <p:spTgt spid="8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80">
                                            <p:txEl>
                                              <p:pRg end="4" st="4"/>
                                            </p:txEl>
                                          </p:spTgt>
                                        </p:tgtEl>
                                        <p:attrNameLst>
                                          <p:attrName>style.visibility</p:attrName>
                                        </p:attrNameLst>
                                      </p:cBhvr>
                                      <p:to>
                                        <p:strVal val="visible"/>
                                      </p:to>
                                    </p:set>
                                    <p:animEffect filter="fade" transition="in">
                                      <p:cBhvr>
                                        <p:cTn dur="500"/>
                                        <p:tgtEl>
                                          <p:spTgt spid="8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80">
                                            <p:txEl>
                                              <p:pRg end="5" st="5"/>
                                            </p:txEl>
                                          </p:spTgt>
                                        </p:tgtEl>
                                        <p:attrNameLst>
                                          <p:attrName>style.visibility</p:attrName>
                                        </p:attrNameLst>
                                      </p:cBhvr>
                                      <p:to>
                                        <p:strVal val="visible"/>
                                      </p:to>
                                    </p:set>
                                    <p:animEffect filter="fade" transition="in">
                                      <p:cBhvr>
                                        <p:cTn dur="500"/>
                                        <p:tgtEl>
                                          <p:spTgt spid="8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80">
                                            <p:txEl>
                                              <p:pRg end="6" st="6"/>
                                            </p:txEl>
                                          </p:spTgt>
                                        </p:tgtEl>
                                        <p:attrNameLst>
                                          <p:attrName>style.visibility</p:attrName>
                                        </p:attrNameLst>
                                      </p:cBhvr>
                                      <p:to>
                                        <p:strVal val="visible"/>
                                      </p:to>
                                    </p:set>
                                    <p:animEffect filter="fade" transition="in">
                                      <p:cBhvr>
                                        <p:cTn dur="500"/>
                                        <p:tgtEl>
                                          <p:spTgt spid="8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80">
                                            <p:txEl>
                                              <p:pRg end="7" st="7"/>
                                            </p:txEl>
                                          </p:spTgt>
                                        </p:tgtEl>
                                        <p:attrNameLst>
                                          <p:attrName>style.visibility</p:attrName>
                                        </p:attrNameLst>
                                      </p:cBhvr>
                                      <p:to>
                                        <p:strVal val="visible"/>
                                      </p:to>
                                    </p:set>
                                    <p:animEffect filter="fade" transition="in">
                                      <p:cBhvr>
                                        <p:cTn dur="500"/>
                                        <p:tgtEl>
                                          <p:spTgt spid="8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80">
                                            <p:txEl>
                                              <p:pRg end="8" st="8"/>
                                            </p:txEl>
                                          </p:spTgt>
                                        </p:tgtEl>
                                        <p:attrNameLst>
                                          <p:attrName>style.visibility</p:attrName>
                                        </p:attrNameLst>
                                      </p:cBhvr>
                                      <p:to>
                                        <p:strVal val="visible"/>
                                      </p:to>
                                    </p:set>
                                    <p:animEffect filter="fade" transition="in">
                                      <p:cBhvr>
                                        <p:cTn dur="500"/>
                                        <p:tgtEl>
                                          <p:spTgt spid="8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 No Animation">
  <p:cSld name="Graph - No Animation">
    <p:spTree>
      <p:nvGrpSpPr>
        <p:cNvPr id="685" name="Shape 685"/>
        <p:cNvGrpSpPr/>
        <p:nvPr/>
      </p:nvGrpSpPr>
      <p:grpSpPr>
        <a:xfrm>
          <a:off x="0" y="0"/>
          <a:ext cx="0" cy="0"/>
          <a:chOff x="0" y="0"/>
          <a:chExt cx="0" cy="0"/>
        </a:xfrm>
      </p:grpSpPr>
      <p:sp>
        <p:nvSpPr>
          <p:cNvPr id="686" name="Google Shape;686;p31"/>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7" name="Google Shape;687;p31"/>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88" name="Google Shape;688;p31"/>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89" name="Google Shape;689;p31"/>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90" name="Google Shape;690;p31"/>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1" name="Google Shape;691;p31"/>
          <p:cNvSpPr txBox="1"/>
          <p:nvPr>
            <p:ph idx="2" type="body"/>
          </p:nvPr>
        </p:nvSpPr>
        <p:spPr>
          <a:xfrm>
            <a:off x="4644017" y="1419622"/>
            <a:ext cx="39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2" name="Google Shape;692;p31"/>
          <p:cNvSpPr txBox="1"/>
          <p:nvPr>
            <p:ph idx="3" type="body"/>
          </p:nvPr>
        </p:nvSpPr>
        <p:spPr>
          <a:xfrm>
            <a:off x="4644017" y="1743658"/>
            <a:ext cx="3996000" cy="100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3" name="Google Shape;693;p31"/>
          <p:cNvSpPr txBox="1"/>
          <p:nvPr>
            <p:ph idx="4" type="body"/>
          </p:nvPr>
        </p:nvSpPr>
        <p:spPr>
          <a:xfrm>
            <a:off x="4644910" y="3039802"/>
            <a:ext cx="3996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4" name="Google Shape;694;p31"/>
          <p:cNvSpPr txBox="1"/>
          <p:nvPr>
            <p:ph idx="5" type="body"/>
          </p:nvPr>
        </p:nvSpPr>
        <p:spPr>
          <a:xfrm>
            <a:off x="4644910" y="3363838"/>
            <a:ext cx="3996000" cy="100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0">
                                            <p:txEl>
                                              <p:pRg end="0" st="0"/>
                                            </p:txEl>
                                          </p:spTgt>
                                        </p:tgtEl>
                                        <p:attrNameLst>
                                          <p:attrName>style.visibility</p:attrName>
                                        </p:attrNameLst>
                                      </p:cBhvr>
                                      <p:to>
                                        <p:strVal val="visible"/>
                                      </p:to>
                                    </p:set>
                                    <p:animEffect filter="fade" transition="in">
                                      <p:cBhvr>
                                        <p:cTn dur="500"/>
                                        <p:tgtEl>
                                          <p:spTgt spid="69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1" st="1"/>
                                            </p:txEl>
                                          </p:spTgt>
                                        </p:tgtEl>
                                        <p:attrNameLst>
                                          <p:attrName>style.visibility</p:attrName>
                                        </p:attrNameLst>
                                      </p:cBhvr>
                                      <p:to>
                                        <p:strVal val="visible"/>
                                      </p:to>
                                    </p:set>
                                    <p:animEffect filter="fade" transition="in">
                                      <p:cBhvr>
                                        <p:cTn dur="500"/>
                                        <p:tgtEl>
                                          <p:spTgt spid="69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2" st="2"/>
                                            </p:txEl>
                                          </p:spTgt>
                                        </p:tgtEl>
                                        <p:attrNameLst>
                                          <p:attrName>style.visibility</p:attrName>
                                        </p:attrNameLst>
                                      </p:cBhvr>
                                      <p:to>
                                        <p:strVal val="visible"/>
                                      </p:to>
                                    </p:set>
                                    <p:animEffect filter="fade" transition="in">
                                      <p:cBhvr>
                                        <p:cTn dur="500"/>
                                        <p:tgtEl>
                                          <p:spTgt spid="6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3" st="3"/>
                                            </p:txEl>
                                          </p:spTgt>
                                        </p:tgtEl>
                                        <p:attrNameLst>
                                          <p:attrName>style.visibility</p:attrName>
                                        </p:attrNameLst>
                                      </p:cBhvr>
                                      <p:to>
                                        <p:strVal val="visible"/>
                                      </p:to>
                                    </p:set>
                                    <p:animEffect filter="fade" transition="in">
                                      <p:cBhvr>
                                        <p:cTn dur="500"/>
                                        <p:tgtEl>
                                          <p:spTgt spid="69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4" st="4"/>
                                            </p:txEl>
                                          </p:spTgt>
                                        </p:tgtEl>
                                        <p:attrNameLst>
                                          <p:attrName>style.visibility</p:attrName>
                                        </p:attrNameLst>
                                      </p:cBhvr>
                                      <p:to>
                                        <p:strVal val="visible"/>
                                      </p:to>
                                    </p:set>
                                    <p:animEffect filter="fade" transition="in">
                                      <p:cBhvr>
                                        <p:cTn dur="500"/>
                                        <p:tgtEl>
                                          <p:spTgt spid="69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5" st="5"/>
                                            </p:txEl>
                                          </p:spTgt>
                                        </p:tgtEl>
                                        <p:attrNameLst>
                                          <p:attrName>style.visibility</p:attrName>
                                        </p:attrNameLst>
                                      </p:cBhvr>
                                      <p:to>
                                        <p:strVal val="visible"/>
                                      </p:to>
                                    </p:set>
                                    <p:animEffect filter="fade" transition="in">
                                      <p:cBhvr>
                                        <p:cTn dur="500"/>
                                        <p:tgtEl>
                                          <p:spTgt spid="69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6" st="6"/>
                                            </p:txEl>
                                          </p:spTgt>
                                        </p:tgtEl>
                                        <p:attrNameLst>
                                          <p:attrName>style.visibility</p:attrName>
                                        </p:attrNameLst>
                                      </p:cBhvr>
                                      <p:to>
                                        <p:strVal val="visible"/>
                                      </p:to>
                                    </p:set>
                                    <p:animEffect filter="fade" transition="in">
                                      <p:cBhvr>
                                        <p:cTn dur="500"/>
                                        <p:tgtEl>
                                          <p:spTgt spid="69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7" st="7"/>
                                            </p:txEl>
                                          </p:spTgt>
                                        </p:tgtEl>
                                        <p:attrNameLst>
                                          <p:attrName>style.visibility</p:attrName>
                                        </p:attrNameLst>
                                      </p:cBhvr>
                                      <p:to>
                                        <p:strVal val="visible"/>
                                      </p:to>
                                    </p:set>
                                    <p:animEffect filter="fade" transition="in">
                                      <p:cBhvr>
                                        <p:cTn dur="500"/>
                                        <p:tgtEl>
                                          <p:spTgt spid="69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690">
                                            <p:txEl>
                                              <p:pRg end="8" st="8"/>
                                            </p:txEl>
                                          </p:spTgt>
                                        </p:tgtEl>
                                        <p:attrNameLst>
                                          <p:attrName>style.visibility</p:attrName>
                                        </p:attrNameLst>
                                      </p:cBhvr>
                                      <p:to>
                                        <p:strVal val="visible"/>
                                      </p:to>
                                    </p:set>
                                    <p:animEffect filter="fade" transition="in">
                                      <p:cBhvr>
                                        <p:cTn dur="500"/>
                                        <p:tgtEl>
                                          <p:spTgt spid="69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 Contents">
  <p:cSld name="No Contents">
    <p:spTree>
      <p:nvGrpSpPr>
        <p:cNvPr id="695" name="Shape 695"/>
        <p:cNvGrpSpPr/>
        <p:nvPr/>
      </p:nvGrpSpPr>
      <p:grpSpPr>
        <a:xfrm>
          <a:off x="0" y="0"/>
          <a:ext cx="0" cy="0"/>
          <a:chOff x="0" y="0"/>
          <a:chExt cx="0" cy="0"/>
        </a:xfrm>
      </p:grpSpPr>
      <p:sp>
        <p:nvSpPr>
          <p:cNvPr id="696" name="Google Shape;696;p32"/>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97" name="Google Shape;697;p32"/>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98" name="Google Shape;698;p32"/>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699" name="Google Shape;699;p32"/>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0" name="Google Shape;700;p32"/>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0">
                                            <p:txEl>
                                              <p:pRg end="0" st="0"/>
                                            </p:txEl>
                                          </p:spTgt>
                                        </p:tgtEl>
                                        <p:attrNameLst>
                                          <p:attrName>style.visibility</p:attrName>
                                        </p:attrNameLst>
                                      </p:cBhvr>
                                      <p:to>
                                        <p:strVal val="visible"/>
                                      </p:to>
                                    </p:set>
                                    <p:animEffect filter="fade" transition="in">
                                      <p:cBhvr>
                                        <p:cTn dur="500"/>
                                        <p:tgtEl>
                                          <p:spTgt spid="70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1" st="1"/>
                                            </p:txEl>
                                          </p:spTgt>
                                        </p:tgtEl>
                                        <p:attrNameLst>
                                          <p:attrName>style.visibility</p:attrName>
                                        </p:attrNameLst>
                                      </p:cBhvr>
                                      <p:to>
                                        <p:strVal val="visible"/>
                                      </p:to>
                                    </p:set>
                                    <p:animEffect filter="fade" transition="in">
                                      <p:cBhvr>
                                        <p:cTn dur="500"/>
                                        <p:tgtEl>
                                          <p:spTgt spid="700">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2" st="2"/>
                                            </p:txEl>
                                          </p:spTgt>
                                        </p:tgtEl>
                                        <p:attrNameLst>
                                          <p:attrName>style.visibility</p:attrName>
                                        </p:attrNameLst>
                                      </p:cBhvr>
                                      <p:to>
                                        <p:strVal val="visible"/>
                                      </p:to>
                                    </p:set>
                                    <p:animEffect filter="fade" transition="in">
                                      <p:cBhvr>
                                        <p:cTn dur="500"/>
                                        <p:tgtEl>
                                          <p:spTgt spid="70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3" st="3"/>
                                            </p:txEl>
                                          </p:spTgt>
                                        </p:tgtEl>
                                        <p:attrNameLst>
                                          <p:attrName>style.visibility</p:attrName>
                                        </p:attrNameLst>
                                      </p:cBhvr>
                                      <p:to>
                                        <p:strVal val="visible"/>
                                      </p:to>
                                    </p:set>
                                    <p:animEffect filter="fade" transition="in">
                                      <p:cBhvr>
                                        <p:cTn dur="500"/>
                                        <p:tgtEl>
                                          <p:spTgt spid="700">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4" st="4"/>
                                            </p:txEl>
                                          </p:spTgt>
                                        </p:tgtEl>
                                        <p:attrNameLst>
                                          <p:attrName>style.visibility</p:attrName>
                                        </p:attrNameLst>
                                      </p:cBhvr>
                                      <p:to>
                                        <p:strVal val="visible"/>
                                      </p:to>
                                    </p:set>
                                    <p:animEffect filter="fade" transition="in">
                                      <p:cBhvr>
                                        <p:cTn dur="500"/>
                                        <p:tgtEl>
                                          <p:spTgt spid="700">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5" st="5"/>
                                            </p:txEl>
                                          </p:spTgt>
                                        </p:tgtEl>
                                        <p:attrNameLst>
                                          <p:attrName>style.visibility</p:attrName>
                                        </p:attrNameLst>
                                      </p:cBhvr>
                                      <p:to>
                                        <p:strVal val="visible"/>
                                      </p:to>
                                    </p:set>
                                    <p:animEffect filter="fade" transition="in">
                                      <p:cBhvr>
                                        <p:cTn dur="500"/>
                                        <p:tgtEl>
                                          <p:spTgt spid="700">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6" st="6"/>
                                            </p:txEl>
                                          </p:spTgt>
                                        </p:tgtEl>
                                        <p:attrNameLst>
                                          <p:attrName>style.visibility</p:attrName>
                                        </p:attrNameLst>
                                      </p:cBhvr>
                                      <p:to>
                                        <p:strVal val="visible"/>
                                      </p:to>
                                    </p:set>
                                    <p:animEffect filter="fade" transition="in">
                                      <p:cBhvr>
                                        <p:cTn dur="500"/>
                                        <p:tgtEl>
                                          <p:spTgt spid="700">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7" st="7"/>
                                            </p:txEl>
                                          </p:spTgt>
                                        </p:tgtEl>
                                        <p:attrNameLst>
                                          <p:attrName>style.visibility</p:attrName>
                                        </p:attrNameLst>
                                      </p:cBhvr>
                                      <p:to>
                                        <p:strVal val="visible"/>
                                      </p:to>
                                    </p:set>
                                    <p:animEffect filter="fade" transition="in">
                                      <p:cBhvr>
                                        <p:cTn dur="500"/>
                                        <p:tgtEl>
                                          <p:spTgt spid="700">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0">
                                            <p:txEl>
                                              <p:pRg end="8" st="8"/>
                                            </p:txEl>
                                          </p:spTgt>
                                        </p:tgtEl>
                                        <p:attrNameLst>
                                          <p:attrName>style.visibility</p:attrName>
                                        </p:attrNameLst>
                                      </p:cBhvr>
                                      <p:to>
                                        <p:strVal val="visible"/>
                                      </p:to>
                                    </p:set>
                                    <p:animEffect filter="fade" transition="in">
                                      <p:cBhvr>
                                        <p:cTn dur="500"/>
                                        <p:tgtEl>
                                          <p:spTgt spid="70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1">
  <p:cSld name="Graph 1">
    <p:spTree>
      <p:nvGrpSpPr>
        <p:cNvPr id="701" name="Shape 701"/>
        <p:cNvGrpSpPr/>
        <p:nvPr/>
      </p:nvGrpSpPr>
      <p:grpSpPr>
        <a:xfrm>
          <a:off x="0" y="0"/>
          <a:ext cx="0" cy="0"/>
          <a:chOff x="0" y="0"/>
          <a:chExt cx="0" cy="0"/>
        </a:xfrm>
      </p:grpSpPr>
      <p:sp>
        <p:nvSpPr>
          <p:cNvPr id="702" name="Google Shape;702;p33"/>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03" name="Google Shape;703;p33"/>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4" name="Google Shape;704;p33"/>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05" name="Google Shape;705;p33"/>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6" name="Google Shape;706;p33"/>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pic>
        <p:nvPicPr>
          <p:cNvPr id="707" name="Google Shape;707;p33"/>
          <p:cNvPicPr preferRelativeResize="0"/>
          <p:nvPr/>
        </p:nvPicPr>
        <p:blipFill rotWithShape="1">
          <a:blip r:embed="rId2">
            <a:alphaModFix/>
          </a:blip>
          <a:srcRect b="55519" l="0" r="0" t="0"/>
          <a:stretch/>
        </p:blipFill>
        <p:spPr>
          <a:xfrm>
            <a:off x="5256139" y="2247714"/>
            <a:ext cx="2760596" cy="2546237"/>
          </a:xfrm>
          <a:prstGeom prst="rect">
            <a:avLst/>
          </a:prstGeom>
          <a:noFill/>
          <a:ln>
            <a:noFill/>
          </a:ln>
        </p:spPr>
      </p:pic>
      <p:sp>
        <p:nvSpPr>
          <p:cNvPr id="708" name="Google Shape;708;p33"/>
          <p:cNvSpPr txBox="1"/>
          <p:nvPr>
            <p:ph idx="2" type="body"/>
          </p:nvPr>
        </p:nvSpPr>
        <p:spPr>
          <a:xfrm>
            <a:off x="4571606" y="1167594"/>
            <a:ext cx="4068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09" name="Google Shape;709;p33"/>
          <p:cNvSpPr txBox="1"/>
          <p:nvPr>
            <p:ph idx="3" type="body"/>
          </p:nvPr>
        </p:nvSpPr>
        <p:spPr>
          <a:xfrm>
            <a:off x="4571606" y="1491630"/>
            <a:ext cx="4068300" cy="72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0" name="Google Shape;710;p33"/>
          <p:cNvSpPr/>
          <p:nvPr>
            <p:ph idx="4" type="pic"/>
          </p:nvPr>
        </p:nvSpPr>
        <p:spPr>
          <a:xfrm>
            <a:off x="5432983" y="2967794"/>
            <a:ext cx="2406900" cy="1826100"/>
          </a:xfrm>
          <a:prstGeom prst="rect">
            <a:avLst/>
          </a:prstGeom>
          <a:solidFill>
            <a:schemeClr val="lt1">
              <a:alpha val="21960"/>
            </a:schemeClr>
          </a:solidFill>
          <a:ln>
            <a:noFill/>
          </a:ln>
        </p:spPr>
      </p:sp>
      <p:sp>
        <p:nvSpPr>
          <p:cNvPr id="711" name="Google Shape;711;p33"/>
          <p:cNvSpPr/>
          <p:nvPr>
            <p:ph idx="5" type="chart"/>
          </p:nvPr>
        </p:nvSpPr>
        <p:spPr>
          <a:xfrm>
            <a:off x="431044" y="1167594"/>
            <a:ext cx="4032600" cy="35646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6">
                                            <p:txEl>
                                              <p:pRg end="0" st="0"/>
                                            </p:txEl>
                                          </p:spTgt>
                                        </p:tgtEl>
                                        <p:attrNameLst>
                                          <p:attrName>style.visibility</p:attrName>
                                        </p:attrNameLst>
                                      </p:cBhvr>
                                      <p:to>
                                        <p:strVal val="visible"/>
                                      </p:to>
                                    </p:set>
                                    <p:animEffect filter="fade" transition="in">
                                      <p:cBhvr>
                                        <p:cTn dur="500"/>
                                        <p:tgtEl>
                                          <p:spTgt spid="70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1" st="1"/>
                                            </p:txEl>
                                          </p:spTgt>
                                        </p:tgtEl>
                                        <p:attrNameLst>
                                          <p:attrName>style.visibility</p:attrName>
                                        </p:attrNameLst>
                                      </p:cBhvr>
                                      <p:to>
                                        <p:strVal val="visible"/>
                                      </p:to>
                                    </p:set>
                                    <p:animEffect filter="fade" transition="in">
                                      <p:cBhvr>
                                        <p:cTn dur="500"/>
                                        <p:tgtEl>
                                          <p:spTgt spid="70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2" st="2"/>
                                            </p:txEl>
                                          </p:spTgt>
                                        </p:tgtEl>
                                        <p:attrNameLst>
                                          <p:attrName>style.visibility</p:attrName>
                                        </p:attrNameLst>
                                      </p:cBhvr>
                                      <p:to>
                                        <p:strVal val="visible"/>
                                      </p:to>
                                    </p:set>
                                    <p:animEffect filter="fade" transition="in">
                                      <p:cBhvr>
                                        <p:cTn dur="500"/>
                                        <p:tgtEl>
                                          <p:spTgt spid="70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3" st="3"/>
                                            </p:txEl>
                                          </p:spTgt>
                                        </p:tgtEl>
                                        <p:attrNameLst>
                                          <p:attrName>style.visibility</p:attrName>
                                        </p:attrNameLst>
                                      </p:cBhvr>
                                      <p:to>
                                        <p:strVal val="visible"/>
                                      </p:to>
                                    </p:set>
                                    <p:animEffect filter="fade" transition="in">
                                      <p:cBhvr>
                                        <p:cTn dur="500"/>
                                        <p:tgtEl>
                                          <p:spTgt spid="70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4" st="4"/>
                                            </p:txEl>
                                          </p:spTgt>
                                        </p:tgtEl>
                                        <p:attrNameLst>
                                          <p:attrName>style.visibility</p:attrName>
                                        </p:attrNameLst>
                                      </p:cBhvr>
                                      <p:to>
                                        <p:strVal val="visible"/>
                                      </p:to>
                                    </p:set>
                                    <p:animEffect filter="fade" transition="in">
                                      <p:cBhvr>
                                        <p:cTn dur="500"/>
                                        <p:tgtEl>
                                          <p:spTgt spid="70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5" st="5"/>
                                            </p:txEl>
                                          </p:spTgt>
                                        </p:tgtEl>
                                        <p:attrNameLst>
                                          <p:attrName>style.visibility</p:attrName>
                                        </p:attrNameLst>
                                      </p:cBhvr>
                                      <p:to>
                                        <p:strVal val="visible"/>
                                      </p:to>
                                    </p:set>
                                    <p:animEffect filter="fade" transition="in">
                                      <p:cBhvr>
                                        <p:cTn dur="500"/>
                                        <p:tgtEl>
                                          <p:spTgt spid="70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6" st="6"/>
                                            </p:txEl>
                                          </p:spTgt>
                                        </p:tgtEl>
                                        <p:attrNameLst>
                                          <p:attrName>style.visibility</p:attrName>
                                        </p:attrNameLst>
                                      </p:cBhvr>
                                      <p:to>
                                        <p:strVal val="visible"/>
                                      </p:to>
                                    </p:set>
                                    <p:animEffect filter="fade" transition="in">
                                      <p:cBhvr>
                                        <p:cTn dur="500"/>
                                        <p:tgtEl>
                                          <p:spTgt spid="70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7" st="7"/>
                                            </p:txEl>
                                          </p:spTgt>
                                        </p:tgtEl>
                                        <p:attrNameLst>
                                          <p:attrName>style.visibility</p:attrName>
                                        </p:attrNameLst>
                                      </p:cBhvr>
                                      <p:to>
                                        <p:strVal val="visible"/>
                                      </p:to>
                                    </p:set>
                                    <p:animEffect filter="fade" transition="in">
                                      <p:cBhvr>
                                        <p:cTn dur="500"/>
                                        <p:tgtEl>
                                          <p:spTgt spid="70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06">
                                            <p:txEl>
                                              <p:pRg end="8" st="8"/>
                                            </p:txEl>
                                          </p:spTgt>
                                        </p:tgtEl>
                                        <p:attrNameLst>
                                          <p:attrName>style.visibility</p:attrName>
                                        </p:attrNameLst>
                                      </p:cBhvr>
                                      <p:to>
                                        <p:strVal val="visible"/>
                                      </p:to>
                                    </p:set>
                                    <p:animEffect filter="fade" transition="in">
                                      <p:cBhvr>
                                        <p:cTn dur="500"/>
                                        <p:tgtEl>
                                          <p:spTgt spid="706">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11">
                                            <p:txEl>
                                              <p:pRg end="0" st="0"/>
                                            </p:txEl>
                                          </p:spTgt>
                                        </p:tgtEl>
                                        <p:attrNameLst>
                                          <p:attrName>style.visibility</p:attrName>
                                        </p:attrNameLst>
                                      </p:cBhvr>
                                      <p:to>
                                        <p:strVal val="visible"/>
                                      </p:to>
                                    </p:set>
                                    <p:animEffect filter="fade" transition="in">
                                      <p:cBhvr>
                                        <p:cTn dur="500"/>
                                        <p:tgtEl>
                                          <p:spTgt spid="711">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1">
                                            <p:txEl>
                                              <p:pRg end="1" st="1"/>
                                            </p:txEl>
                                          </p:spTgt>
                                        </p:tgtEl>
                                        <p:attrNameLst>
                                          <p:attrName>style.visibility</p:attrName>
                                        </p:attrNameLst>
                                      </p:cBhvr>
                                      <p:to>
                                        <p:strVal val="visible"/>
                                      </p:to>
                                    </p:set>
                                    <p:animEffect filter="fade" transition="in">
                                      <p:cBhvr>
                                        <p:cTn dur="500"/>
                                        <p:tgtEl>
                                          <p:spTgt spid="711">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11">
                                            <p:txEl>
                                              <p:pRg end="2" st="2"/>
                                            </p:txEl>
                                          </p:spTgt>
                                        </p:tgtEl>
                                        <p:attrNameLst>
                                          <p:attrName>style.visibility</p:attrName>
                                        </p:attrNameLst>
                                      </p:cBhvr>
                                      <p:to>
                                        <p:strVal val="visible"/>
                                      </p:to>
                                    </p:set>
                                    <p:animEffect filter="fade" transition="in">
                                      <p:cBhvr>
                                        <p:cTn dur="500"/>
                                        <p:tgtEl>
                                          <p:spTgt spid="711">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11">
                                            <p:txEl>
                                              <p:pRg end="3" st="3"/>
                                            </p:txEl>
                                          </p:spTgt>
                                        </p:tgtEl>
                                        <p:attrNameLst>
                                          <p:attrName>style.visibility</p:attrName>
                                        </p:attrNameLst>
                                      </p:cBhvr>
                                      <p:to>
                                        <p:strVal val="visible"/>
                                      </p:to>
                                    </p:set>
                                    <p:animEffect filter="fade" transition="in">
                                      <p:cBhvr>
                                        <p:cTn dur="500"/>
                                        <p:tgtEl>
                                          <p:spTgt spid="711">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11">
                                            <p:txEl>
                                              <p:pRg end="4" st="4"/>
                                            </p:txEl>
                                          </p:spTgt>
                                        </p:tgtEl>
                                        <p:attrNameLst>
                                          <p:attrName>style.visibility</p:attrName>
                                        </p:attrNameLst>
                                      </p:cBhvr>
                                      <p:to>
                                        <p:strVal val="visible"/>
                                      </p:to>
                                    </p:set>
                                    <p:animEffect filter="fade" transition="in">
                                      <p:cBhvr>
                                        <p:cTn dur="500"/>
                                        <p:tgtEl>
                                          <p:spTgt spid="711">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11">
                                            <p:txEl>
                                              <p:pRg end="5" st="5"/>
                                            </p:txEl>
                                          </p:spTgt>
                                        </p:tgtEl>
                                        <p:attrNameLst>
                                          <p:attrName>style.visibility</p:attrName>
                                        </p:attrNameLst>
                                      </p:cBhvr>
                                      <p:to>
                                        <p:strVal val="visible"/>
                                      </p:to>
                                    </p:set>
                                    <p:animEffect filter="fade" transition="in">
                                      <p:cBhvr>
                                        <p:cTn dur="500"/>
                                        <p:tgtEl>
                                          <p:spTgt spid="711">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11">
                                            <p:txEl>
                                              <p:pRg end="6" st="6"/>
                                            </p:txEl>
                                          </p:spTgt>
                                        </p:tgtEl>
                                        <p:attrNameLst>
                                          <p:attrName>style.visibility</p:attrName>
                                        </p:attrNameLst>
                                      </p:cBhvr>
                                      <p:to>
                                        <p:strVal val="visible"/>
                                      </p:to>
                                    </p:set>
                                    <p:animEffect filter="fade" transition="in">
                                      <p:cBhvr>
                                        <p:cTn dur="500"/>
                                        <p:tgtEl>
                                          <p:spTgt spid="711">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11">
                                            <p:txEl>
                                              <p:pRg end="7" st="7"/>
                                            </p:txEl>
                                          </p:spTgt>
                                        </p:tgtEl>
                                        <p:attrNameLst>
                                          <p:attrName>style.visibility</p:attrName>
                                        </p:attrNameLst>
                                      </p:cBhvr>
                                      <p:to>
                                        <p:strVal val="visible"/>
                                      </p:to>
                                    </p:set>
                                    <p:animEffect filter="fade" transition="in">
                                      <p:cBhvr>
                                        <p:cTn dur="500"/>
                                        <p:tgtEl>
                                          <p:spTgt spid="711">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11">
                                            <p:txEl>
                                              <p:pRg end="8" st="8"/>
                                            </p:txEl>
                                          </p:spTgt>
                                        </p:tgtEl>
                                        <p:attrNameLst>
                                          <p:attrName>style.visibility</p:attrName>
                                        </p:attrNameLst>
                                      </p:cBhvr>
                                      <p:to>
                                        <p:strVal val="visible"/>
                                      </p:to>
                                    </p:set>
                                    <p:animEffect filter="fade" transition="in">
                                      <p:cBhvr>
                                        <p:cTn dur="500"/>
                                        <p:tgtEl>
                                          <p:spTgt spid="711">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5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500"/>
                                        <p:tgtEl>
                                          <p:spTgt spid="710"/>
                                        </p:tgtEl>
                                      </p:cBhvr>
                                    </p:animEffect>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708">
                                            <p:txEl>
                                              <p:pRg end="0" st="0"/>
                                            </p:txEl>
                                          </p:spTgt>
                                        </p:tgtEl>
                                        <p:attrNameLst>
                                          <p:attrName>style.visibility</p:attrName>
                                        </p:attrNameLst>
                                      </p:cBhvr>
                                      <p:to>
                                        <p:strVal val="visible"/>
                                      </p:to>
                                    </p:set>
                                    <p:anim calcmode="lin" valueType="num">
                                      <p:cBhvr additive="base">
                                        <p:cTn dur="500"/>
                                        <p:tgtEl>
                                          <p:spTgt spid="70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708">
                                            <p:txEl>
                                              <p:pRg end="1" st="1"/>
                                            </p:txEl>
                                          </p:spTgt>
                                        </p:tgtEl>
                                        <p:attrNameLst>
                                          <p:attrName>style.visibility</p:attrName>
                                        </p:attrNameLst>
                                      </p:cBhvr>
                                      <p:to>
                                        <p:strVal val="visible"/>
                                      </p:to>
                                    </p:set>
                                    <p:anim calcmode="lin" valueType="num">
                                      <p:cBhvr additive="base">
                                        <p:cTn dur="500"/>
                                        <p:tgtEl>
                                          <p:spTgt spid="70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708">
                                            <p:txEl>
                                              <p:pRg end="2" st="2"/>
                                            </p:txEl>
                                          </p:spTgt>
                                        </p:tgtEl>
                                        <p:attrNameLst>
                                          <p:attrName>style.visibility</p:attrName>
                                        </p:attrNameLst>
                                      </p:cBhvr>
                                      <p:to>
                                        <p:strVal val="visible"/>
                                      </p:to>
                                    </p:set>
                                    <p:anim calcmode="lin" valueType="num">
                                      <p:cBhvr additive="base">
                                        <p:cTn dur="500"/>
                                        <p:tgtEl>
                                          <p:spTgt spid="70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708">
                                            <p:txEl>
                                              <p:pRg end="3" st="3"/>
                                            </p:txEl>
                                          </p:spTgt>
                                        </p:tgtEl>
                                        <p:attrNameLst>
                                          <p:attrName>style.visibility</p:attrName>
                                        </p:attrNameLst>
                                      </p:cBhvr>
                                      <p:to>
                                        <p:strVal val="visible"/>
                                      </p:to>
                                    </p:set>
                                    <p:anim calcmode="lin" valueType="num">
                                      <p:cBhvr additive="base">
                                        <p:cTn dur="500"/>
                                        <p:tgtEl>
                                          <p:spTgt spid="70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708">
                                            <p:txEl>
                                              <p:pRg end="4" st="4"/>
                                            </p:txEl>
                                          </p:spTgt>
                                        </p:tgtEl>
                                        <p:attrNameLst>
                                          <p:attrName>style.visibility</p:attrName>
                                        </p:attrNameLst>
                                      </p:cBhvr>
                                      <p:to>
                                        <p:strVal val="visible"/>
                                      </p:to>
                                    </p:set>
                                    <p:anim calcmode="lin" valueType="num">
                                      <p:cBhvr additive="base">
                                        <p:cTn dur="500"/>
                                        <p:tgtEl>
                                          <p:spTgt spid="70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708">
                                            <p:txEl>
                                              <p:pRg end="5" st="5"/>
                                            </p:txEl>
                                          </p:spTgt>
                                        </p:tgtEl>
                                        <p:attrNameLst>
                                          <p:attrName>style.visibility</p:attrName>
                                        </p:attrNameLst>
                                      </p:cBhvr>
                                      <p:to>
                                        <p:strVal val="visible"/>
                                      </p:to>
                                    </p:set>
                                    <p:anim calcmode="lin" valueType="num">
                                      <p:cBhvr additive="base">
                                        <p:cTn dur="500"/>
                                        <p:tgtEl>
                                          <p:spTgt spid="70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708">
                                            <p:txEl>
                                              <p:pRg end="6" st="6"/>
                                            </p:txEl>
                                          </p:spTgt>
                                        </p:tgtEl>
                                        <p:attrNameLst>
                                          <p:attrName>style.visibility</p:attrName>
                                        </p:attrNameLst>
                                      </p:cBhvr>
                                      <p:to>
                                        <p:strVal val="visible"/>
                                      </p:to>
                                    </p:set>
                                    <p:anim calcmode="lin" valueType="num">
                                      <p:cBhvr additive="base">
                                        <p:cTn dur="500"/>
                                        <p:tgtEl>
                                          <p:spTgt spid="70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708">
                                            <p:txEl>
                                              <p:pRg end="7" st="7"/>
                                            </p:txEl>
                                          </p:spTgt>
                                        </p:tgtEl>
                                        <p:attrNameLst>
                                          <p:attrName>style.visibility</p:attrName>
                                        </p:attrNameLst>
                                      </p:cBhvr>
                                      <p:to>
                                        <p:strVal val="visible"/>
                                      </p:to>
                                    </p:set>
                                    <p:anim calcmode="lin" valueType="num">
                                      <p:cBhvr additive="base">
                                        <p:cTn dur="500"/>
                                        <p:tgtEl>
                                          <p:spTgt spid="70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708">
                                            <p:txEl>
                                              <p:pRg end="8" st="8"/>
                                            </p:txEl>
                                          </p:spTgt>
                                        </p:tgtEl>
                                        <p:attrNameLst>
                                          <p:attrName>style.visibility</p:attrName>
                                        </p:attrNameLst>
                                      </p:cBhvr>
                                      <p:to>
                                        <p:strVal val="visible"/>
                                      </p:to>
                                    </p:set>
                                    <p:anim calcmode="lin" valueType="num">
                                      <p:cBhvr additive="base">
                                        <p:cTn dur="500"/>
                                        <p:tgtEl>
                                          <p:spTgt spid="70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0" st="0"/>
                                            </p:txEl>
                                          </p:spTgt>
                                        </p:tgtEl>
                                        <p:attrNameLst>
                                          <p:attrName>style.visibility</p:attrName>
                                        </p:attrNameLst>
                                      </p:cBhvr>
                                      <p:to>
                                        <p:strVal val="visible"/>
                                      </p:to>
                                    </p:set>
                                    <p:anim calcmode="lin" valueType="num">
                                      <p:cBhvr additive="base">
                                        <p:cTn dur="500"/>
                                        <p:tgtEl>
                                          <p:spTgt spid="70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1" st="1"/>
                                            </p:txEl>
                                          </p:spTgt>
                                        </p:tgtEl>
                                        <p:attrNameLst>
                                          <p:attrName>style.visibility</p:attrName>
                                        </p:attrNameLst>
                                      </p:cBhvr>
                                      <p:to>
                                        <p:strVal val="visible"/>
                                      </p:to>
                                    </p:set>
                                    <p:anim calcmode="lin" valueType="num">
                                      <p:cBhvr additive="base">
                                        <p:cTn dur="500"/>
                                        <p:tgtEl>
                                          <p:spTgt spid="70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2" st="2"/>
                                            </p:txEl>
                                          </p:spTgt>
                                        </p:tgtEl>
                                        <p:attrNameLst>
                                          <p:attrName>style.visibility</p:attrName>
                                        </p:attrNameLst>
                                      </p:cBhvr>
                                      <p:to>
                                        <p:strVal val="visible"/>
                                      </p:to>
                                    </p:set>
                                    <p:anim calcmode="lin" valueType="num">
                                      <p:cBhvr additive="base">
                                        <p:cTn dur="500"/>
                                        <p:tgtEl>
                                          <p:spTgt spid="70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3" st="3"/>
                                            </p:txEl>
                                          </p:spTgt>
                                        </p:tgtEl>
                                        <p:attrNameLst>
                                          <p:attrName>style.visibility</p:attrName>
                                        </p:attrNameLst>
                                      </p:cBhvr>
                                      <p:to>
                                        <p:strVal val="visible"/>
                                      </p:to>
                                    </p:set>
                                    <p:anim calcmode="lin" valueType="num">
                                      <p:cBhvr additive="base">
                                        <p:cTn dur="500"/>
                                        <p:tgtEl>
                                          <p:spTgt spid="70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4" st="4"/>
                                            </p:txEl>
                                          </p:spTgt>
                                        </p:tgtEl>
                                        <p:attrNameLst>
                                          <p:attrName>style.visibility</p:attrName>
                                        </p:attrNameLst>
                                      </p:cBhvr>
                                      <p:to>
                                        <p:strVal val="visible"/>
                                      </p:to>
                                    </p:set>
                                    <p:anim calcmode="lin" valueType="num">
                                      <p:cBhvr additive="base">
                                        <p:cTn dur="500"/>
                                        <p:tgtEl>
                                          <p:spTgt spid="70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5" st="5"/>
                                            </p:txEl>
                                          </p:spTgt>
                                        </p:tgtEl>
                                        <p:attrNameLst>
                                          <p:attrName>style.visibility</p:attrName>
                                        </p:attrNameLst>
                                      </p:cBhvr>
                                      <p:to>
                                        <p:strVal val="visible"/>
                                      </p:to>
                                    </p:set>
                                    <p:anim calcmode="lin" valueType="num">
                                      <p:cBhvr additive="base">
                                        <p:cTn dur="500"/>
                                        <p:tgtEl>
                                          <p:spTgt spid="70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6" st="6"/>
                                            </p:txEl>
                                          </p:spTgt>
                                        </p:tgtEl>
                                        <p:attrNameLst>
                                          <p:attrName>style.visibility</p:attrName>
                                        </p:attrNameLst>
                                      </p:cBhvr>
                                      <p:to>
                                        <p:strVal val="visible"/>
                                      </p:to>
                                    </p:set>
                                    <p:anim calcmode="lin" valueType="num">
                                      <p:cBhvr additive="base">
                                        <p:cTn dur="500"/>
                                        <p:tgtEl>
                                          <p:spTgt spid="70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7" st="7"/>
                                            </p:txEl>
                                          </p:spTgt>
                                        </p:tgtEl>
                                        <p:attrNameLst>
                                          <p:attrName>style.visibility</p:attrName>
                                        </p:attrNameLst>
                                      </p:cBhvr>
                                      <p:to>
                                        <p:strVal val="visible"/>
                                      </p:to>
                                    </p:set>
                                    <p:anim calcmode="lin" valueType="num">
                                      <p:cBhvr additive="base">
                                        <p:cTn dur="500"/>
                                        <p:tgtEl>
                                          <p:spTgt spid="70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09">
                                            <p:txEl>
                                              <p:pRg end="8" st="8"/>
                                            </p:txEl>
                                          </p:spTgt>
                                        </p:tgtEl>
                                        <p:attrNameLst>
                                          <p:attrName>style.visibility</p:attrName>
                                        </p:attrNameLst>
                                      </p:cBhvr>
                                      <p:to>
                                        <p:strVal val="visible"/>
                                      </p:to>
                                    </p:set>
                                    <p:anim calcmode="lin" valueType="num">
                                      <p:cBhvr additive="base">
                                        <p:cTn dur="500"/>
                                        <p:tgtEl>
                                          <p:spTgt spid="70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 2">
  <p:cSld name="Graph 2">
    <p:spTree>
      <p:nvGrpSpPr>
        <p:cNvPr id="712" name="Shape 712"/>
        <p:cNvGrpSpPr/>
        <p:nvPr/>
      </p:nvGrpSpPr>
      <p:grpSpPr>
        <a:xfrm>
          <a:off x="0" y="0"/>
          <a:ext cx="0" cy="0"/>
          <a:chOff x="0" y="0"/>
          <a:chExt cx="0" cy="0"/>
        </a:xfrm>
      </p:grpSpPr>
      <p:sp>
        <p:nvSpPr>
          <p:cNvPr id="713" name="Google Shape;713;p34"/>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14" name="Google Shape;714;p34"/>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5" name="Google Shape;715;p34"/>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16" name="Google Shape;716;p34"/>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7" name="Google Shape;717;p34"/>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8" name="Google Shape;718;p34"/>
          <p:cNvSpPr txBox="1"/>
          <p:nvPr>
            <p:ph idx="2" type="body"/>
          </p:nvPr>
        </p:nvSpPr>
        <p:spPr>
          <a:xfrm>
            <a:off x="431181" y="3687874"/>
            <a:ext cx="82455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19" name="Google Shape;719;p34"/>
          <p:cNvSpPr txBox="1"/>
          <p:nvPr>
            <p:ph idx="3" type="body"/>
          </p:nvPr>
        </p:nvSpPr>
        <p:spPr>
          <a:xfrm>
            <a:off x="431181" y="4011910"/>
            <a:ext cx="8245500" cy="720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20" name="Google Shape;720;p34"/>
          <p:cNvSpPr/>
          <p:nvPr>
            <p:ph idx="4" type="chart"/>
          </p:nvPr>
        </p:nvSpPr>
        <p:spPr>
          <a:xfrm>
            <a:off x="431044" y="1167595"/>
            <a:ext cx="8245800" cy="2448300"/>
          </a:xfrm>
          <a:prstGeom prst="rect">
            <a:avLst/>
          </a:prstGeom>
          <a:noFill/>
          <a:ln>
            <a:noFill/>
          </a:ln>
        </p:spPr>
        <p:txBody>
          <a:bodyPr anchorCtr="0" anchor="t" bIns="40825" lIns="81650" spcFirstLastPara="1" rIns="81650" wrap="square" tIns="40825">
            <a:noAutofit/>
          </a:bodyPr>
          <a:lstStyle>
            <a:lvl1pPr lvl="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lvl="1"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lvl="2"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lvl="3"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lvl="4"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lvl="5"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lvl="6"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lvl="7"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lvl="8"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7">
                                            <p:txEl>
                                              <p:pRg end="0" st="0"/>
                                            </p:txEl>
                                          </p:spTgt>
                                        </p:tgtEl>
                                        <p:attrNameLst>
                                          <p:attrName>style.visibility</p:attrName>
                                        </p:attrNameLst>
                                      </p:cBhvr>
                                      <p:to>
                                        <p:strVal val="visible"/>
                                      </p:to>
                                    </p:set>
                                    <p:animEffect filter="fade" transition="in">
                                      <p:cBhvr>
                                        <p:cTn dur="500"/>
                                        <p:tgtEl>
                                          <p:spTgt spid="7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1" st="1"/>
                                            </p:txEl>
                                          </p:spTgt>
                                        </p:tgtEl>
                                        <p:attrNameLst>
                                          <p:attrName>style.visibility</p:attrName>
                                        </p:attrNameLst>
                                      </p:cBhvr>
                                      <p:to>
                                        <p:strVal val="visible"/>
                                      </p:to>
                                    </p:set>
                                    <p:animEffect filter="fade" transition="in">
                                      <p:cBhvr>
                                        <p:cTn dur="500"/>
                                        <p:tgtEl>
                                          <p:spTgt spid="7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2" st="2"/>
                                            </p:txEl>
                                          </p:spTgt>
                                        </p:tgtEl>
                                        <p:attrNameLst>
                                          <p:attrName>style.visibility</p:attrName>
                                        </p:attrNameLst>
                                      </p:cBhvr>
                                      <p:to>
                                        <p:strVal val="visible"/>
                                      </p:to>
                                    </p:set>
                                    <p:animEffect filter="fade" transition="in">
                                      <p:cBhvr>
                                        <p:cTn dur="500"/>
                                        <p:tgtEl>
                                          <p:spTgt spid="7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3" st="3"/>
                                            </p:txEl>
                                          </p:spTgt>
                                        </p:tgtEl>
                                        <p:attrNameLst>
                                          <p:attrName>style.visibility</p:attrName>
                                        </p:attrNameLst>
                                      </p:cBhvr>
                                      <p:to>
                                        <p:strVal val="visible"/>
                                      </p:to>
                                    </p:set>
                                    <p:animEffect filter="fade" transition="in">
                                      <p:cBhvr>
                                        <p:cTn dur="500"/>
                                        <p:tgtEl>
                                          <p:spTgt spid="7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4" st="4"/>
                                            </p:txEl>
                                          </p:spTgt>
                                        </p:tgtEl>
                                        <p:attrNameLst>
                                          <p:attrName>style.visibility</p:attrName>
                                        </p:attrNameLst>
                                      </p:cBhvr>
                                      <p:to>
                                        <p:strVal val="visible"/>
                                      </p:to>
                                    </p:set>
                                    <p:animEffect filter="fade" transition="in">
                                      <p:cBhvr>
                                        <p:cTn dur="500"/>
                                        <p:tgtEl>
                                          <p:spTgt spid="7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5" st="5"/>
                                            </p:txEl>
                                          </p:spTgt>
                                        </p:tgtEl>
                                        <p:attrNameLst>
                                          <p:attrName>style.visibility</p:attrName>
                                        </p:attrNameLst>
                                      </p:cBhvr>
                                      <p:to>
                                        <p:strVal val="visible"/>
                                      </p:to>
                                    </p:set>
                                    <p:animEffect filter="fade" transition="in">
                                      <p:cBhvr>
                                        <p:cTn dur="500"/>
                                        <p:tgtEl>
                                          <p:spTgt spid="7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6" st="6"/>
                                            </p:txEl>
                                          </p:spTgt>
                                        </p:tgtEl>
                                        <p:attrNameLst>
                                          <p:attrName>style.visibility</p:attrName>
                                        </p:attrNameLst>
                                      </p:cBhvr>
                                      <p:to>
                                        <p:strVal val="visible"/>
                                      </p:to>
                                    </p:set>
                                    <p:animEffect filter="fade" transition="in">
                                      <p:cBhvr>
                                        <p:cTn dur="500"/>
                                        <p:tgtEl>
                                          <p:spTgt spid="7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7" st="7"/>
                                            </p:txEl>
                                          </p:spTgt>
                                        </p:tgtEl>
                                        <p:attrNameLst>
                                          <p:attrName>style.visibility</p:attrName>
                                        </p:attrNameLst>
                                      </p:cBhvr>
                                      <p:to>
                                        <p:strVal val="visible"/>
                                      </p:to>
                                    </p:set>
                                    <p:animEffect filter="fade" transition="in">
                                      <p:cBhvr>
                                        <p:cTn dur="500"/>
                                        <p:tgtEl>
                                          <p:spTgt spid="7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17">
                                            <p:txEl>
                                              <p:pRg end="8" st="8"/>
                                            </p:txEl>
                                          </p:spTgt>
                                        </p:tgtEl>
                                        <p:attrNameLst>
                                          <p:attrName>style.visibility</p:attrName>
                                        </p:attrNameLst>
                                      </p:cBhvr>
                                      <p:to>
                                        <p:strVal val="visible"/>
                                      </p:to>
                                    </p:set>
                                    <p:animEffect filter="fade" transition="in">
                                      <p:cBhvr>
                                        <p:cTn dur="500"/>
                                        <p:tgtEl>
                                          <p:spTgt spid="71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20">
                                            <p:txEl>
                                              <p:pRg end="0" st="0"/>
                                            </p:txEl>
                                          </p:spTgt>
                                        </p:tgtEl>
                                        <p:attrNameLst>
                                          <p:attrName>style.visibility</p:attrName>
                                        </p:attrNameLst>
                                      </p:cBhvr>
                                      <p:to>
                                        <p:strVal val="visible"/>
                                      </p:to>
                                    </p:set>
                                    <p:animEffect filter="fade" transition="in">
                                      <p:cBhvr>
                                        <p:cTn dur="500"/>
                                        <p:tgtEl>
                                          <p:spTgt spid="72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20">
                                            <p:txEl>
                                              <p:pRg end="1" st="1"/>
                                            </p:txEl>
                                          </p:spTgt>
                                        </p:tgtEl>
                                        <p:attrNameLst>
                                          <p:attrName>style.visibility</p:attrName>
                                        </p:attrNameLst>
                                      </p:cBhvr>
                                      <p:to>
                                        <p:strVal val="visible"/>
                                      </p:to>
                                    </p:set>
                                    <p:animEffect filter="fade" transition="in">
                                      <p:cBhvr>
                                        <p:cTn dur="500"/>
                                        <p:tgtEl>
                                          <p:spTgt spid="72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720">
                                            <p:txEl>
                                              <p:pRg end="2" st="2"/>
                                            </p:txEl>
                                          </p:spTgt>
                                        </p:tgtEl>
                                        <p:attrNameLst>
                                          <p:attrName>style.visibility</p:attrName>
                                        </p:attrNameLst>
                                      </p:cBhvr>
                                      <p:to>
                                        <p:strVal val="visible"/>
                                      </p:to>
                                    </p:set>
                                    <p:animEffect filter="fade" transition="in">
                                      <p:cBhvr>
                                        <p:cTn dur="500"/>
                                        <p:tgtEl>
                                          <p:spTgt spid="72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20">
                                            <p:txEl>
                                              <p:pRg end="3" st="3"/>
                                            </p:txEl>
                                          </p:spTgt>
                                        </p:tgtEl>
                                        <p:attrNameLst>
                                          <p:attrName>style.visibility</p:attrName>
                                        </p:attrNameLst>
                                      </p:cBhvr>
                                      <p:to>
                                        <p:strVal val="visible"/>
                                      </p:to>
                                    </p:set>
                                    <p:animEffect filter="fade" transition="in">
                                      <p:cBhvr>
                                        <p:cTn dur="500"/>
                                        <p:tgtEl>
                                          <p:spTgt spid="72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720">
                                            <p:txEl>
                                              <p:pRg end="4" st="4"/>
                                            </p:txEl>
                                          </p:spTgt>
                                        </p:tgtEl>
                                        <p:attrNameLst>
                                          <p:attrName>style.visibility</p:attrName>
                                        </p:attrNameLst>
                                      </p:cBhvr>
                                      <p:to>
                                        <p:strVal val="visible"/>
                                      </p:to>
                                    </p:set>
                                    <p:animEffect filter="fade" transition="in">
                                      <p:cBhvr>
                                        <p:cTn dur="500"/>
                                        <p:tgtEl>
                                          <p:spTgt spid="72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720">
                                            <p:txEl>
                                              <p:pRg end="5" st="5"/>
                                            </p:txEl>
                                          </p:spTgt>
                                        </p:tgtEl>
                                        <p:attrNameLst>
                                          <p:attrName>style.visibility</p:attrName>
                                        </p:attrNameLst>
                                      </p:cBhvr>
                                      <p:to>
                                        <p:strVal val="visible"/>
                                      </p:to>
                                    </p:set>
                                    <p:animEffect filter="fade" transition="in">
                                      <p:cBhvr>
                                        <p:cTn dur="500"/>
                                        <p:tgtEl>
                                          <p:spTgt spid="72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720">
                                            <p:txEl>
                                              <p:pRg end="6" st="6"/>
                                            </p:txEl>
                                          </p:spTgt>
                                        </p:tgtEl>
                                        <p:attrNameLst>
                                          <p:attrName>style.visibility</p:attrName>
                                        </p:attrNameLst>
                                      </p:cBhvr>
                                      <p:to>
                                        <p:strVal val="visible"/>
                                      </p:to>
                                    </p:set>
                                    <p:animEffect filter="fade" transition="in">
                                      <p:cBhvr>
                                        <p:cTn dur="500"/>
                                        <p:tgtEl>
                                          <p:spTgt spid="72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720">
                                            <p:txEl>
                                              <p:pRg end="7" st="7"/>
                                            </p:txEl>
                                          </p:spTgt>
                                        </p:tgtEl>
                                        <p:attrNameLst>
                                          <p:attrName>style.visibility</p:attrName>
                                        </p:attrNameLst>
                                      </p:cBhvr>
                                      <p:to>
                                        <p:strVal val="visible"/>
                                      </p:to>
                                    </p:set>
                                    <p:animEffect filter="fade" transition="in">
                                      <p:cBhvr>
                                        <p:cTn dur="500"/>
                                        <p:tgtEl>
                                          <p:spTgt spid="72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720">
                                            <p:txEl>
                                              <p:pRg end="8" st="8"/>
                                            </p:txEl>
                                          </p:spTgt>
                                        </p:tgtEl>
                                        <p:attrNameLst>
                                          <p:attrName>style.visibility</p:attrName>
                                        </p:attrNameLst>
                                      </p:cBhvr>
                                      <p:to>
                                        <p:strVal val="visible"/>
                                      </p:to>
                                    </p:set>
                                    <p:animEffect filter="fade" transition="in">
                                      <p:cBhvr>
                                        <p:cTn dur="500"/>
                                        <p:tgtEl>
                                          <p:spTgt spid="720">
                                            <p:txEl>
                                              <p:pRg end="8" st="8"/>
                                            </p:txEl>
                                          </p:spTgt>
                                        </p:tgtEl>
                                      </p:cBhvr>
                                    </p:animEffect>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anim calcmode="lin" valueType="num">
                                      <p:cBhvr additive="base">
                                        <p:cTn dur="500"/>
                                        <p:tgtEl>
                                          <p:spTgt spid="71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2">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anim calcmode="lin" valueType="num">
                                      <p:cBhvr additive="base">
                                        <p:cTn dur="500"/>
                                        <p:tgtEl>
                                          <p:spTgt spid="71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anim calcmode="lin" valueType="num">
                                      <p:cBhvr additive="base">
                                        <p:cTn dur="500"/>
                                        <p:tgtEl>
                                          <p:spTgt spid="71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anim calcmode="lin" valueType="num">
                                      <p:cBhvr additive="base">
                                        <p:cTn dur="500"/>
                                        <p:tgtEl>
                                          <p:spTgt spid="71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anim calcmode="lin" valueType="num">
                                      <p:cBhvr additive="base">
                                        <p:cTn dur="500"/>
                                        <p:tgtEl>
                                          <p:spTgt spid="71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anim calcmode="lin" valueType="num">
                                      <p:cBhvr additive="base">
                                        <p:cTn dur="500"/>
                                        <p:tgtEl>
                                          <p:spTgt spid="71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anim calcmode="lin" valueType="num">
                                      <p:cBhvr additive="base">
                                        <p:cTn dur="500"/>
                                        <p:tgtEl>
                                          <p:spTgt spid="71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718">
                                            <p:txEl>
                                              <p:pRg end="7" st="7"/>
                                            </p:txEl>
                                          </p:spTgt>
                                        </p:tgtEl>
                                        <p:attrNameLst>
                                          <p:attrName>style.visibility</p:attrName>
                                        </p:attrNameLst>
                                      </p:cBhvr>
                                      <p:to>
                                        <p:strVal val="visible"/>
                                      </p:to>
                                    </p:set>
                                    <p:anim calcmode="lin" valueType="num">
                                      <p:cBhvr additive="base">
                                        <p:cTn dur="500"/>
                                        <p:tgtEl>
                                          <p:spTgt spid="71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718">
                                            <p:txEl>
                                              <p:pRg end="8" st="8"/>
                                            </p:txEl>
                                          </p:spTgt>
                                        </p:tgtEl>
                                        <p:attrNameLst>
                                          <p:attrName>style.visibility</p:attrName>
                                        </p:attrNameLst>
                                      </p:cBhvr>
                                      <p:to>
                                        <p:strVal val="visible"/>
                                      </p:to>
                                    </p:set>
                                    <p:anim calcmode="lin" valueType="num">
                                      <p:cBhvr additive="base">
                                        <p:cTn dur="500"/>
                                        <p:tgtEl>
                                          <p:spTgt spid="71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0" st="0"/>
                                            </p:txEl>
                                          </p:spTgt>
                                        </p:tgtEl>
                                        <p:attrNameLst>
                                          <p:attrName>style.visibility</p:attrName>
                                        </p:attrNameLst>
                                      </p:cBhvr>
                                      <p:to>
                                        <p:strVal val="visible"/>
                                      </p:to>
                                    </p:set>
                                    <p:anim calcmode="lin" valueType="num">
                                      <p:cBhvr additive="base">
                                        <p:cTn dur="500"/>
                                        <p:tgtEl>
                                          <p:spTgt spid="71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1" st="1"/>
                                            </p:txEl>
                                          </p:spTgt>
                                        </p:tgtEl>
                                        <p:attrNameLst>
                                          <p:attrName>style.visibility</p:attrName>
                                        </p:attrNameLst>
                                      </p:cBhvr>
                                      <p:to>
                                        <p:strVal val="visible"/>
                                      </p:to>
                                    </p:set>
                                    <p:anim calcmode="lin" valueType="num">
                                      <p:cBhvr additive="base">
                                        <p:cTn dur="500"/>
                                        <p:tgtEl>
                                          <p:spTgt spid="71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2" st="2"/>
                                            </p:txEl>
                                          </p:spTgt>
                                        </p:tgtEl>
                                        <p:attrNameLst>
                                          <p:attrName>style.visibility</p:attrName>
                                        </p:attrNameLst>
                                      </p:cBhvr>
                                      <p:to>
                                        <p:strVal val="visible"/>
                                      </p:to>
                                    </p:set>
                                    <p:anim calcmode="lin" valueType="num">
                                      <p:cBhvr additive="base">
                                        <p:cTn dur="500"/>
                                        <p:tgtEl>
                                          <p:spTgt spid="71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3" st="3"/>
                                            </p:txEl>
                                          </p:spTgt>
                                        </p:tgtEl>
                                        <p:attrNameLst>
                                          <p:attrName>style.visibility</p:attrName>
                                        </p:attrNameLst>
                                      </p:cBhvr>
                                      <p:to>
                                        <p:strVal val="visible"/>
                                      </p:to>
                                    </p:set>
                                    <p:anim calcmode="lin" valueType="num">
                                      <p:cBhvr additive="base">
                                        <p:cTn dur="500"/>
                                        <p:tgtEl>
                                          <p:spTgt spid="71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4" st="4"/>
                                            </p:txEl>
                                          </p:spTgt>
                                        </p:tgtEl>
                                        <p:attrNameLst>
                                          <p:attrName>style.visibility</p:attrName>
                                        </p:attrNameLst>
                                      </p:cBhvr>
                                      <p:to>
                                        <p:strVal val="visible"/>
                                      </p:to>
                                    </p:set>
                                    <p:anim calcmode="lin" valueType="num">
                                      <p:cBhvr additive="base">
                                        <p:cTn dur="500"/>
                                        <p:tgtEl>
                                          <p:spTgt spid="71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5" st="5"/>
                                            </p:txEl>
                                          </p:spTgt>
                                        </p:tgtEl>
                                        <p:attrNameLst>
                                          <p:attrName>style.visibility</p:attrName>
                                        </p:attrNameLst>
                                      </p:cBhvr>
                                      <p:to>
                                        <p:strVal val="visible"/>
                                      </p:to>
                                    </p:set>
                                    <p:anim calcmode="lin" valueType="num">
                                      <p:cBhvr additive="base">
                                        <p:cTn dur="500"/>
                                        <p:tgtEl>
                                          <p:spTgt spid="71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6" st="6"/>
                                            </p:txEl>
                                          </p:spTgt>
                                        </p:tgtEl>
                                        <p:attrNameLst>
                                          <p:attrName>style.visibility</p:attrName>
                                        </p:attrNameLst>
                                      </p:cBhvr>
                                      <p:to>
                                        <p:strVal val="visible"/>
                                      </p:to>
                                    </p:set>
                                    <p:anim calcmode="lin" valueType="num">
                                      <p:cBhvr additive="base">
                                        <p:cTn dur="500"/>
                                        <p:tgtEl>
                                          <p:spTgt spid="71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7" st="7"/>
                                            </p:txEl>
                                          </p:spTgt>
                                        </p:tgtEl>
                                        <p:attrNameLst>
                                          <p:attrName>style.visibility</p:attrName>
                                        </p:attrNameLst>
                                      </p:cBhvr>
                                      <p:to>
                                        <p:strVal val="visible"/>
                                      </p:to>
                                    </p:set>
                                    <p:anim calcmode="lin" valueType="num">
                                      <p:cBhvr additive="base">
                                        <p:cTn dur="500"/>
                                        <p:tgtEl>
                                          <p:spTgt spid="71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50"/>
                                  </p:stCondLst>
                                  <p:childTnLst>
                                    <p:set>
                                      <p:cBhvr>
                                        <p:cTn dur="1" fill="hold">
                                          <p:stCondLst>
                                            <p:cond delay="0"/>
                                          </p:stCondLst>
                                        </p:cTn>
                                        <p:tgtEl>
                                          <p:spTgt spid="719">
                                            <p:txEl>
                                              <p:pRg end="8" st="8"/>
                                            </p:txEl>
                                          </p:spTgt>
                                        </p:tgtEl>
                                        <p:attrNameLst>
                                          <p:attrName>style.visibility</p:attrName>
                                        </p:attrNameLst>
                                      </p:cBhvr>
                                      <p:to>
                                        <p:strVal val="visible"/>
                                      </p:to>
                                    </p:set>
                                    <p:anim calcmode="lin" valueType="num">
                                      <p:cBhvr additive="base">
                                        <p:cTn dur="500"/>
                                        <p:tgtEl>
                                          <p:spTgt spid="71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oints - Tile">
  <p:cSld name="6 Points - Tile">
    <p:spTree>
      <p:nvGrpSpPr>
        <p:cNvPr id="721" name="Shape 721"/>
        <p:cNvGrpSpPr/>
        <p:nvPr/>
      </p:nvGrpSpPr>
      <p:grpSpPr>
        <a:xfrm>
          <a:off x="0" y="0"/>
          <a:ext cx="0" cy="0"/>
          <a:chOff x="0" y="0"/>
          <a:chExt cx="0" cy="0"/>
        </a:xfrm>
      </p:grpSpPr>
      <p:sp>
        <p:nvSpPr>
          <p:cNvPr id="722" name="Google Shape;722;p35"/>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23" name="Google Shape;723;p35"/>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4" name="Google Shape;724;p35"/>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25" name="Google Shape;725;p35"/>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26" name="Google Shape;726;p35"/>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27" name="Google Shape;727;p35"/>
          <p:cNvSpPr txBox="1"/>
          <p:nvPr>
            <p:ph idx="2" type="body"/>
          </p:nvPr>
        </p:nvSpPr>
        <p:spPr>
          <a:xfrm>
            <a:off x="863267" y="1383829"/>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28" name="Google Shape;728;p35"/>
          <p:cNvSpPr txBox="1"/>
          <p:nvPr>
            <p:ph idx="3" type="body"/>
          </p:nvPr>
        </p:nvSpPr>
        <p:spPr>
          <a:xfrm>
            <a:off x="863267" y="1707654"/>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29" name="Google Shape;729;p35"/>
          <p:cNvSpPr/>
          <p:nvPr>
            <p:ph idx="4" type="pic"/>
          </p:nvPr>
        </p:nvSpPr>
        <p:spPr>
          <a:xfrm>
            <a:off x="467188" y="1347614"/>
            <a:ext cx="405900" cy="405900"/>
          </a:xfrm>
          <a:prstGeom prst="rect">
            <a:avLst/>
          </a:prstGeom>
          <a:noFill/>
          <a:ln>
            <a:noFill/>
          </a:ln>
        </p:spPr>
      </p:sp>
      <p:sp>
        <p:nvSpPr>
          <p:cNvPr id="730" name="Google Shape;730;p35"/>
          <p:cNvSpPr txBox="1"/>
          <p:nvPr>
            <p:ph idx="5" type="body"/>
          </p:nvPr>
        </p:nvSpPr>
        <p:spPr>
          <a:xfrm>
            <a:off x="3635817" y="1383829"/>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1" name="Google Shape;731;p35"/>
          <p:cNvSpPr txBox="1"/>
          <p:nvPr>
            <p:ph idx="6" type="body"/>
          </p:nvPr>
        </p:nvSpPr>
        <p:spPr>
          <a:xfrm>
            <a:off x="3635817" y="1707654"/>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2" name="Google Shape;732;p35"/>
          <p:cNvSpPr/>
          <p:nvPr>
            <p:ph idx="7" type="pic"/>
          </p:nvPr>
        </p:nvSpPr>
        <p:spPr>
          <a:xfrm>
            <a:off x="3239738" y="1347613"/>
            <a:ext cx="405900" cy="405900"/>
          </a:xfrm>
          <a:prstGeom prst="rect">
            <a:avLst/>
          </a:prstGeom>
          <a:noFill/>
          <a:ln>
            <a:noFill/>
          </a:ln>
        </p:spPr>
      </p:sp>
      <p:sp>
        <p:nvSpPr>
          <p:cNvPr id="733" name="Google Shape;733;p35"/>
          <p:cNvSpPr txBox="1"/>
          <p:nvPr>
            <p:ph idx="8" type="body"/>
          </p:nvPr>
        </p:nvSpPr>
        <p:spPr>
          <a:xfrm>
            <a:off x="6408368" y="1383829"/>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4" name="Google Shape;734;p35"/>
          <p:cNvSpPr txBox="1"/>
          <p:nvPr>
            <p:ph idx="9" type="body"/>
          </p:nvPr>
        </p:nvSpPr>
        <p:spPr>
          <a:xfrm>
            <a:off x="6408368" y="1707654"/>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5" name="Google Shape;735;p35"/>
          <p:cNvSpPr/>
          <p:nvPr>
            <p:ph idx="13" type="pic"/>
          </p:nvPr>
        </p:nvSpPr>
        <p:spPr>
          <a:xfrm>
            <a:off x="6012289" y="1347613"/>
            <a:ext cx="405900" cy="405900"/>
          </a:xfrm>
          <a:prstGeom prst="rect">
            <a:avLst/>
          </a:prstGeom>
          <a:noFill/>
          <a:ln>
            <a:noFill/>
          </a:ln>
        </p:spPr>
      </p:sp>
      <p:sp>
        <p:nvSpPr>
          <p:cNvPr id="736" name="Google Shape;736;p35"/>
          <p:cNvSpPr txBox="1"/>
          <p:nvPr>
            <p:ph idx="14" type="body"/>
          </p:nvPr>
        </p:nvSpPr>
        <p:spPr>
          <a:xfrm>
            <a:off x="863267" y="3040013"/>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7" name="Google Shape;737;p35"/>
          <p:cNvSpPr txBox="1"/>
          <p:nvPr>
            <p:ph idx="15" type="body"/>
          </p:nvPr>
        </p:nvSpPr>
        <p:spPr>
          <a:xfrm>
            <a:off x="863267" y="3363838"/>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38" name="Google Shape;738;p35"/>
          <p:cNvSpPr/>
          <p:nvPr>
            <p:ph idx="16" type="pic"/>
          </p:nvPr>
        </p:nvSpPr>
        <p:spPr>
          <a:xfrm>
            <a:off x="467188" y="3003798"/>
            <a:ext cx="405900" cy="405900"/>
          </a:xfrm>
          <a:prstGeom prst="rect">
            <a:avLst/>
          </a:prstGeom>
          <a:noFill/>
          <a:ln>
            <a:noFill/>
          </a:ln>
        </p:spPr>
      </p:sp>
      <p:sp>
        <p:nvSpPr>
          <p:cNvPr id="739" name="Google Shape;739;p35"/>
          <p:cNvSpPr txBox="1"/>
          <p:nvPr>
            <p:ph idx="17" type="body"/>
          </p:nvPr>
        </p:nvSpPr>
        <p:spPr>
          <a:xfrm>
            <a:off x="3635817" y="3040012"/>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40" name="Google Shape;740;p35"/>
          <p:cNvSpPr txBox="1"/>
          <p:nvPr>
            <p:ph idx="18" type="body"/>
          </p:nvPr>
        </p:nvSpPr>
        <p:spPr>
          <a:xfrm>
            <a:off x="3635817" y="3363838"/>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41" name="Google Shape;741;p35"/>
          <p:cNvSpPr/>
          <p:nvPr>
            <p:ph idx="19" type="pic"/>
          </p:nvPr>
        </p:nvSpPr>
        <p:spPr>
          <a:xfrm>
            <a:off x="3239738" y="3003797"/>
            <a:ext cx="405900" cy="405900"/>
          </a:xfrm>
          <a:prstGeom prst="rect">
            <a:avLst/>
          </a:prstGeom>
          <a:noFill/>
          <a:ln>
            <a:noFill/>
          </a:ln>
        </p:spPr>
      </p:sp>
      <p:sp>
        <p:nvSpPr>
          <p:cNvPr id="742" name="Google Shape;742;p35"/>
          <p:cNvSpPr txBox="1"/>
          <p:nvPr>
            <p:ph idx="20" type="body"/>
          </p:nvPr>
        </p:nvSpPr>
        <p:spPr>
          <a:xfrm>
            <a:off x="6408368" y="3040012"/>
            <a:ext cx="21603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43" name="Google Shape;743;p35"/>
          <p:cNvSpPr txBox="1"/>
          <p:nvPr>
            <p:ph idx="21" type="body"/>
          </p:nvPr>
        </p:nvSpPr>
        <p:spPr>
          <a:xfrm>
            <a:off x="6408368" y="3363838"/>
            <a:ext cx="2160300" cy="1080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000"/>
              <a:buNone/>
              <a:defRPr sz="10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44" name="Google Shape;744;p35"/>
          <p:cNvSpPr/>
          <p:nvPr>
            <p:ph idx="22" type="pic"/>
          </p:nvPr>
        </p:nvSpPr>
        <p:spPr>
          <a:xfrm>
            <a:off x="6012289" y="3003797"/>
            <a:ext cx="405900" cy="4059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6">
                                            <p:txEl>
                                              <p:pRg end="0" st="0"/>
                                            </p:txEl>
                                          </p:spTgt>
                                        </p:tgtEl>
                                        <p:attrNameLst>
                                          <p:attrName>style.visibility</p:attrName>
                                        </p:attrNameLst>
                                      </p:cBhvr>
                                      <p:to>
                                        <p:strVal val="visible"/>
                                      </p:to>
                                    </p:set>
                                    <p:animEffect filter="fade" transition="in">
                                      <p:cBhvr>
                                        <p:cTn dur="500"/>
                                        <p:tgtEl>
                                          <p:spTgt spid="726">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1" st="1"/>
                                            </p:txEl>
                                          </p:spTgt>
                                        </p:tgtEl>
                                        <p:attrNameLst>
                                          <p:attrName>style.visibility</p:attrName>
                                        </p:attrNameLst>
                                      </p:cBhvr>
                                      <p:to>
                                        <p:strVal val="visible"/>
                                      </p:to>
                                    </p:set>
                                    <p:animEffect filter="fade" transition="in">
                                      <p:cBhvr>
                                        <p:cTn dur="500"/>
                                        <p:tgtEl>
                                          <p:spTgt spid="726">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2" st="2"/>
                                            </p:txEl>
                                          </p:spTgt>
                                        </p:tgtEl>
                                        <p:attrNameLst>
                                          <p:attrName>style.visibility</p:attrName>
                                        </p:attrNameLst>
                                      </p:cBhvr>
                                      <p:to>
                                        <p:strVal val="visible"/>
                                      </p:to>
                                    </p:set>
                                    <p:animEffect filter="fade" transition="in">
                                      <p:cBhvr>
                                        <p:cTn dur="500"/>
                                        <p:tgtEl>
                                          <p:spTgt spid="726">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3" st="3"/>
                                            </p:txEl>
                                          </p:spTgt>
                                        </p:tgtEl>
                                        <p:attrNameLst>
                                          <p:attrName>style.visibility</p:attrName>
                                        </p:attrNameLst>
                                      </p:cBhvr>
                                      <p:to>
                                        <p:strVal val="visible"/>
                                      </p:to>
                                    </p:set>
                                    <p:animEffect filter="fade" transition="in">
                                      <p:cBhvr>
                                        <p:cTn dur="500"/>
                                        <p:tgtEl>
                                          <p:spTgt spid="726">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4" st="4"/>
                                            </p:txEl>
                                          </p:spTgt>
                                        </p:tgtEl>
                                        <p:attrNameLst>
                                          <p:attrName>style.visibility</p:attrName>
                                        </p:attrNameLst>
                                      </p:cBhvr>
                                      <p:to>
                                        <p:strVal val="visible"/>
                                      </p:to>
                                    </p:set>
                                    <p:animEffect filter="fade" transition="in">
                                      <p:cBhvr>
                                        <p:cTn dur="500"/>
                                        <p:tgtEl>
                                          <p:spTgt spid="726">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5" st="5"/>
                                            </p:txEl>
                                          </p:spTgt>
                                        </p:tgtEl>
                                        <p:attrNameLst>
                                          <p:attrName>style.visibility</p:attrName>
                                        </p:attrNameLst>
                                      </p:cBhvr>
                                      <p:to>
                                        <p:strVal val="visible"/>
                                      </p:to>
                                    </p:set>
                                    <p:animEffect filter="fade" transition="in">
                                      <p:cBhvr>
                                        <p:cTn dur="500"/>
                                        <p:tgtEl>
                                          <p:spTgt spid="726">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6" st="6"/>
                                            </p:txEl>
                                          </p:spTgt>
                                        </p:tgtEl>
                                        <p:attrNameLst>
                                          <p:attrName>style.visibility</p:attrName>
                                        </p:attrNameLst>
                                      </p:cBhvr>
                                      <p:to>
                                        <p:strVal val="visible"/>
                                      </p:to>
                                    </p:set>
                                    <p:animEffect filter="fade" transition="in">
                                      <p:cBhvr>
                                        <p:cTn dur="500"/>
                                        <p:tgtEl>
                                          <p:spTgt spid="726">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7" st="7"/>
                                            </p:txEl>
                                          </p:spTgt>
                                        </p:tgtEl>
                                        <p:attrNameLst>
                                          <p:attrName>style.visibility</p:attrName>
                                        </p:attrNameLst>
                                      </p:cBhvr>
                                      <p:to>
                                        <p:strVal val="visible"/>
                                      </p:to>
                                    </p:set>
                                    <p:animEffect filter="fade" transition="in">
                                      <p:cBhvr>
                                        <p:cTn dur="500"/>
                                        <p:tgtEl>
                                          <p:spTgt spid="726">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26">
                                            <p:txEl>
                                              <p:pRg end="8" st="8"/>
                                            </p:txEl>
                                          </p:spTgt>
                                        </p:tgtEl>
                                        <p:attrNameLst>
                                          <p:attrName>style.visibility</p:attrName>
                                        </p:attrNameLst>
                                      </p:cBhvr>
                                      <p:to>
                                        <p:strVal val="visible"/>
                                      </p:to>
                                    </p:set>
                                    <p:animEffect filter="fade" transition="in">
                                      <p:cBhvr>
                                        <p:cTn dur="500"/>
                                        <p:tgtEl>
                                          <p:spTgt spid="726">
                                            <p:txEl>
                                              <p:pRg end="8" st="8"/>
                                            </p:txEl>
                                          </p:spTgt>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729"/>
                                        </p:tgtEl>
                                        <p:attrNameLst>
                                          <p:attrName>style.visibility</p:attrName>
                                        </p:attrNameLst>
                                      </p:cBhvr>
                                      <p:to>
                                        <p:strVal val="visible"/>
                                      </p:to>
                                    </p:set>
                                    <p:animEffect filter="fade" transition="in">
                                      <p:cBhvr>
                                        <p:cTn dur="500"/>
                                        <p:tgtEl>
                                          <p:spTgt spid="729"/>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727">
                                            <p:txEl>
                                              <p:pRg end="0" st="0"/>
                                            </p:txEl>
                                          </p:spTgt>
                                        </p:tgtEl>
                                        <p:attrNameLst>
                                          <p:attrName>style.visibility</p:attrName>
                                        </p:attrNameLst>
                                      </p:cBhvr>
                                      <p:to>
                                        <p:strVal val="visible"/>
                                      </p:to>
                                    </p:set>
                                    <p:anim calcmode="lin" valueType="num">
                                      <p:cBhvr additive="base">
                                        <p:cTn dur="500"/>
                                        <p:tgtEl>
                                          <p:spTgt spid="727">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0"/>
                                  </p:stCondLst>
                                  <p:childTnLst>
                                    <p:set>
                                      <p:cBhvr>
                                        <p:cTn dur="1" fill="hold">
                                          <p:stCondLst>
                                            <p:cond delay="0"/>
                                          </p:stCondLst>
                                        </p:cTn>
                                        <p:tgtEl>
                                          <p:spTgt spid="727">
                                            <p:txEl>
                                              <p:pRg end="1" st="1"/>
                                            </p:txEl>
                                          </p:spTgt>
                                        </p:tgtEl>
                                        <p:attrNameLst>
                                          <p:attrName>style.visibility</p:attrName>
                                        </p:attrNameLst>
                                      </p:cBhvr>
                                      <p:to>
                                        <p:strVal val="visible"/>
                                      </p:to>
                                    </p:set>
                                    <p:anim calcmode="lin" valueType="num">
                                      <p:cBhvr additive="base">
                                        <p:cTn dur="500"/>
                                        <p:tgtEl>
                                          <p:spTgt spid="727">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727">
                                            <p:txEl>
                                              <p:pRg end="2" st="2"/>
                                            </p:txEl>
                                          </p:spTgt>
                                        </p:tgtEl>
                                        <p:attrNameLst>
                                          <p:attrName>style.visibility</p:attrName>
                                        </p:attrNameLst>
                                      </p:cBhvr>
                                      <p:to>
                                        <p:strVal val="visible"/>
                                      </p:to>
                                    </p:set>
                                    <p:anim calcmode="lin" valueType="num">
                                      <p:cBhvr additive="base">
                                        <p:cTn dur="500"/>
                                        <p:tgtEl>
                                          <p:spTgt spid="727">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727">
                                            <p:txEl>
                                              <p:pRg end="3" st="3"/>
                                            </p:txEl>
                                          </p:spTgt>
                                        </p:tgtEl>
                                        <p:attrNameLst>
                                          <p:attrName>style.visibility</p:attrName>
                                        </p:attrNameLst>
                                      </p:cBhvr>
                                      <p:to>
                                        <p:strVal val="visible"/>
                                      </p:to>
                                    </p:set>
                                    <p:anim calcmode="lin" valueType="num">
                                      <p:cBhvr additive="base">
                                        <p:cTn dur="500"/>
                                        <p:tgtEl>
                                          <p:spTgt spid="727">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727">
                                            <p:txEl>
                                              <p:pRg end="4" st="4"/>
                                            </p:txEl>
                                          </p:spTgt>
                                        </p:tgtEl>
                                        <p:attrNameLst>
                                          <p:attrName>style.visibility</p:attrName>
                                        </p:attrNameLst>
                                      </p:cBhvr>
                                      <p:to>
                                        <p:strVal val="visible"/>
                                      </p:to>
                                    </p:set>
                                    <p:anim calcmode="lin" valueType="num">
                                      <p:cBhvr additive="base">
                                        <p:cTn dur="500"/>
                                        <p:tgtEl>
                                          <p:spTgt spid="727">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0"/>
                                  </p:stCondLst>
                                  <p:childTnLst>
                                    <p:set>
                                      <p:cBhvr>
                                        <p:cTn dur="1" fill="hold">
                                          <p:stCondLst>
                                            <p:cond delay="0"/>
                                          </p:stCondLst>
                                        </p:cTn>
                                        <p:tgtEl>
                                          <p:spTgt spid="727">
                                            <p:txEl>
                                              <p:pRg end="5" st="5"/>
                                            </p:txEl>
                                          </p:spTgt>
                                        </p:tgtEl>
                                        <p:attrNameLst>
                                          <p:attrName>style.visibility</p:attrName>
                                        </p:attrNameLst>
                                      </p:cBhvr>
                                      <p:to>
                                        <p:strVal val="visible"/>
                                      </p:to>
                                    </p:set>
                                    <p:anim calcmode="lin" valueType="num">
                                      <p:cBhvr additive="base">
                                        <p:cTn dur="500"/>
                                        <p:tgtEl>
                                          <p:spTgt spid="727">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0"/>
                                  </p:stCondLst>
                                  <p:childTnLst>
                                    <p:set>
                                      <p:cBhvr>
                                        <p:cTn dur="1" fill="hold">
                                          <p:stCondLst>
                                            <p:cond delay="0"/>
                                          </p:stCondLst>
                                        </p:cTn>
                                        <p:tgtEl>
                                          <p:spTgt spid="727">
                                            <p:txEl>
                                              <p:pRg end="6" st="6"/>
                                            </p:txEl>
                                          </p:spTgt>
                                        </p:tgtEl>
                                        <p:attrNameLst>
                                          <p:attrName>style.visibility</p:attrName>
                                        </p:attrNameLst>
                                      </p:cBhvr>
                                      <p:to>
                                        <p:strVal val="visible"/>
                                      </p:to>
                                    </p:set>
                                    <p:anim calcmode="lin" valueType="num">
                                      <p:cBhvr additive="base">
                                        <p:cTn dur="500"/>
                                        <p:tgtEl>
                                          <p:spTgt spid="727">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0"/>
                                  </p:stCondLst>
                                  <p:childTnLst>
                                    <p:set>
                                      <p:cBhvr>
                                        <p:cTn dur="1" fill="hold">
                                          <p:stCondLst>
                                            <p:cond delay="0"/>
                                          </p:stCondLst>
                                        </p:cTn>
                                        <p:tgtEl>
                                          <p:spTgt spid="727">
                                            <p:txEl>
                                              <p:pRg end="7" st="7"/>
                                            </p:txEl>
                                          </p:spTgt>
                                        </p:tgtEl>
                                        <p:attrNameLst>
                                          <p:attrName>style.visibility</p:attrName>
                                        </p:attrNameLst>
                                      </p:cBhvr>
                                      <p:to>
                                        <p:strVal val="visible"/>
                                      </p:to>
                                    </p:set>
                                    <p:anim calcmode="lin" valueType="num">
                                      <p:cBhvr additive="base">
                                        <p:cTn dur="500"/>
                                        <p:tgtEl>
                                          <p:spTgt spid="727">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727">
                                            <p:txEl>
                                              <p:pRg end="8" st="8"/>
                                            </p:txEl>
                                          </p:spTgt>
                                        </p:tgtEl>
                                        <p:attrNameLst>
                                          <p:attrName>style.visibility</p:attrName>
                                        </p:attrNameLst>
                                      </p:cBhvr>
                                      <p:to>
                                        <p:strVal val="visible"/>
                                      </p:to>
                                    </p:set>
                                    <p:anim calcmode="lin" valueType="num">
                                      <p:cBhvr additive="base">
                                        <p:cTn dur="500"/>
                                        <p:tgtEl>
                                          <p:spTgt spid="727">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0" st="0"/>
                                            </p:txEl>
                                          </p:spTgt>
                                        </p:tgtEl>
                                        <p:attrNameLst>
                                          <p:attrName>style.visibility</p:attrName>
                                        </p:attrNameLst>
                                      </p:cBhvr>
                                      <p:to>
                                        <p:strVal val="visible"/>
                                      </p:to>
                                    </p:set>
                                    <p:anim calcmode="lin" valueType="num">
                                      <p:cBhvr additive="base">
                                        <p:cTn dur="500"/>
                                        <p:tgtEl>
                                          <p:spTgt spid="72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1" st="1"/>
                                            </p:txEl>
                                          </p:spTgt>
                                        </p:tgtEl>
                                        <p:attrNameLst>
                                          <p:attrName>style.visibility</p:attrName>
                                        </p:attrNameLst>
                                      </p:cBhvr>
                                      <p:to>
                                        <p:strVal val="visible"/>
                                      </p:to>
                                    </p:set>
                                    <p:anim calcmode="lin" valueType="num">
                                      <p:cBhvr additive="base">
                                        <p:cTn dur="500"/>
                                        <p:tgtEl>
                                          <p:spTgt spid="72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2" st="2"/>
                                            </p:txEl>
                                          </p:spTgt>
                                        </p:tgtEl>
                                        <p:attrNameLst>
                                          <p:attrName>style.visibility</p:attrName>
                                        </p:attrNameLst>
                                      </p:cBhvr>
                                      <p:to>
                                        <p:strVal val="visible"/>
                                      </p:to>
                                    </p:set>
                                    <p:anim calcmode="lin" valueType="num">
                                      <p:cBhvr additive="base">
                                        <p:cTn dur="500"/>
                                        <p:tgtEl>
                                          <p:spTgt spid="72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3" st="3"/>
                                            </p:txEl>
                                          </p:spTgt>
                                        </p:tgtEl>
                                        <p:attrNameLst>
                                          <p:attrName>style.visibility</p:attrName>
                                        </p:attrNameLst>
                                      </p:cBhvr>
                                      <p:to>
                                        <p:strVal val="visible"/>
                                      </p:to>
                                    </p:set>
                                    <p:anim calcmode="lin" valueType="num">
                                      <p:cBhvr additive="base">
                                        <p:cTn dur="500"/>
                                        <p:tgtEl>
                                          <p:spTgt spid="72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4" st="4"/>
                                            </p:txEl>
                                          </p:spTgt>
                                        </p:tgtEl>
                                        <p:attrNameLst>
                                          <p:attrName>style.visibility</p:attrName>
                                        </p:attrNameLst>
                                      </p:cBhvr>
                                      <p:to>
                                        <p:strVal val="visible"/>
                                      </p:to>
                                    </p:set>
                                    <p:anim calcmode="lin" valueType="num">
                                      <p:cBhvr additive="base">
                                        <p:cTn dur="500"/>
                                        <p:tgtEl>
                                          <p:spTgt spid="72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5" st="5"/>
                                            </p:txEl>
                                          </p:spTgt>
                                        </p:tgtEl>
                                        <p:attrNameLst>
                                          <p:attrName>style.visibility</p:attrName>
                                        </p:attrNameLst>
                                      </p:cBhvr>
                                      <p:to>
                                        <p:strVal val="visible"/>
                                      </p:to>
                                    </p:set>
                                    <p:anim calcmode="lin" valueType="num">
                                      <p:cBhvr additive="base">
                                        <p:cTn dur="500"/>
                                        <p:tgtEl>
                                          <p:spTgt spid="72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6" st="6"/>
                                            </p:txEl>
                                          </p:spTgt>
                                        </p:tgtEl>
                                        <p:attrNameLst>
                                          <p:attrName>style.visibility</p:attrName>
                                        </p:attrNameLst>
                                      </p:cBhvr>
                                      <p:to>
                                        <p:strVal val="visible"/>
                                      </p:to>
                                    </p:set>
                                    <p:anim calcmode="lin" valueType="num">
                                      <p:cBhvr additive="base">
                                        <p:cTn dur="500"/>
                                        <p:tgtEl>
                                          <p:spTgt spid="72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7" st="7"/>
                                            </p:txEl>
                                          </p:spTgt>
                                        </p:tgtEl>
                                        <p:attrNameLst>
                                          <p:attrName>style.visibility</p:attrName>
                                        </p:attrNameLst>
                                      </p:cBhvr>
                                      <p:to>
                                        <p:strVal val="visible"/>
                                      </p:to>
                                    </p:set>
                                    <p:anim calcmode="lin" valueType="num">
                                      <p:cBhvr additive="base">
                                        <p:cTn dur="500"/>
                                        <p:tgtEl>
                                          <p:spTgt spid="72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28">
                                            <p:txEl>
                                              <p:pRg end="8" st="8"/>
                                            </p:txEl>
                                          </p:spTgt>
                                        </p:tgtEl>
                                        <p:attrNameLst>
                                          <p:attrName>style.visibility</p:attrName>
                                        </p:attrNameLst>
                                      </p:cBhvr>
                                      <p:to>
                                        <p:strVal val="visible"/>
                                      </p:to>
                                    </p:set>
                                    <p:anim calcmode="lin" valueType="num">
                                      <p:cBhvr additive="base">
                                        <p:cTn dur="500"/>
                                        <p:tgtEl>
                                          <p:spTgt spid="72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250"/>
                                  </p:stCondLst>
                                  <p:childTnLst>
                                    <p:set>
                                      <p:cBhvr>
                                        <p:cTn dur="1" fill="hold">
                                          <p:stCondLst>
                                            <p:cond delay="0"/>
                                          </p:stCondLst>
                                        </p:cTn>
                                        <p:tgtEl>
                                          <p:spTgt spid="732"/>
                                        </p:tgtEl>
                                        <p:attrNameLst>
                                          <p:attrName>style.visibility</p:attrName>
                                        </p:attrNameLst>
                                      </p:cBhvr>
                                      <p:to>
                                        <p:strVal val="visible"/>
                                      </p:to>
                                    </p:set>
                                    <p:animEffect filter="fade" transition="in">
                                      <p:cBhvr>
                                        <p:cTn dur="500"/>
                                        <p:tgtEl>
                                          <p:spTgt spid="732"/>
                                        </p:tgtEl>
                                      </p:cBhvr>
                                    </p:animEffect>
                                  </p:childTnLst>
                                </p:cTn>
                              </p:par>
                            </p:childTnLst>
                          </p:cTn>
                        </p:par>
                        <p:par>
                          <p:cTn fill="hold">
                            <p:stCondLst>
                              <p:cond delay="6000"/>
                            </p:stCondLst>
                            <p:childTnLst>
                              <p:par>
                                <p:cTn fill="hold" nodeType="afterEffect" presetClass="entr" presetID="2" presetSubtype="2">
                                  <p:stCondLst>
                                    <p:cond delay="0"/>
                                  </p:stCondLst>
                                  <p:childTnLst>
                                    <p:set>
                                      <p:cBhvr>
                                        <p:cTn dur="1" fill="hold">
                                          <p:stCondLst>
                                            <p:cond delay="0"/>
                                          </p:stCondLst>
                                        </p:cTn>
                                        <p:tgtEl>
                                          <p:spTgt spid="730">
                                            <p:txEl>
                                              <p:pRg end="0" st="0"/>
                                            </p:txEl>
                                          </p:spTgt>
                                        </p:tgtEl>
                                        <p:attrNameLst>
                                          <p:attrName>style.visibility</p:attrName>
                                        </p:attrNameLst>
                                      </p:cBhvr>
                                      <p:to>
                                        <p:strVal val="visible"/>
                                      </p:to>
                                    </p:set>
                                    <p:anim calcmode="lin" valueType="num">
                                      <p:cBhvr additive="base">
                                        <p:cTn dur="500"/>
                                        <p:tgtEl>
                                          <p:spTgt spid="73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0"/>
                                  </p:stCondLst>
                                  <p:childTnLst>
                                    <p:set>
                                      <p:cBhvr>
                                        <p:cTn dur="1" fill="hold">
                                          <p:stCondLst>
                                            <p:cond delay="0"/>
                                          </p:stCondLst>
                                        </p:cTn>
                                        <p:tgtEl>
                                          <p:spTgt spid="730">
                                            <p:txEl>
                                              <p:pRg end="1" st="1"/>
                                            </p:txEl>
                                          </p:spTgt>
                                        </p:tgtEl>
                                        <p:attrNameLst>
                                          <p:attrName>style.visibility</p:attrName>
                                        </p:attrNameLst>
                                      </p:cBhvr>
                                      <p:to>
                                        <p:strVal val="visible"/>
                                      </p:to>
                                    </p:set>
                                    <p:anim calcmode="lin" valueType="num">
                                      <p:cBhvr additive="base">
                                        <p:cTn dur="500"/>
                                        <p:tgtEl>
                                          <p:spTgt spid="73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0"/>
                                  </p:stCondLst>
                                  <p:childTnLst>
                                    <p:set>
                                      <p:cBhvr>
                                        <p:cTn dur="1" fill="hold">
                                          <p:stCondLst>
                                            <p:cond delay="0"/>
                                          </p:stCondLst>
                                        </p:cTn>
                                        <p:tgtEl>
                                          <p:spTgt spid="730">
                                            <p:txEl>
                                              <p:pRg end="2" st="2"/>
                                            </p:txEl>
                                          </p:spTgt>
                                        </p:tgtEl>
                                        <p:attrNameLst>
                                          <p:attrName>style.visibility</p:attrName>
                                        </p:attrNameLst>
                                      </p:cBhvr>
                                      <p:to>
                                        <p:strVal val="visible"/>
                                      </p:to>
                                    </p:set>
                                    <p:anim calcmode="lin" valueType="num">
                                      <p:cBhvr additive="base">
                                        <p:cTn dur="500"/>
                                        <p:tgtEl>
                                          <p:spTgt spid="73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0"/>
                                  </p:stCondLst>
                                  <p:childTnLst>
                                    <p:set>
                                      <p:cBhvr>
                                        <p:cTn dur="1" fill="hold">
                                          <p:stCondLst>
                                            <p:cond delay="0"/>
                                          </p:stCondLst>
                                        </p:cTn>
                                        <p:tgtEl>
                                          <p:spTgt spid="730">
                                            <p:txEl>
                                              <p:pRg end="3" st="3"/>
                                            </p:txEl>
                                          </p:spTgt>
                                        </p:tgtEl>
                                        <p:attrNameLst>
                                          <p:attrName>style.visibility</p:attrName>
                                        </p:attrNameLst>
                                      </p:cBhvr>
                                      <p:to>
                                        <p:strVal val="visible"/>
                                      </p:to>
                                    </p:set>
                                    <p:anim calcmode="lin" valueType="num">
                                      <p:cBhvr additive="base">
                                        <p:cTn dur="500"/>
                                        <p:tgtEl>
                                          <p:spTgt spid="73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0"/>
                                  </p:stCondLst>
                                  <p:childTnLst>
                                    <p:set>
                                      <p:cBhvr>
                                        <p:cTn dur="1" fill="hold">
                                          <p:stCondLst>
                                            <p:cond delay="0"/>
                                          </p:stCondLst>
                                        </p:cTn>
                                        <p:tgtEl>
                                          <p:spTgt spid="730">
                                            <p:txEl>
                                              <p:pRg end="4" st="4"/>
                                            </p:txEl>
                                          </p:spTgt>
                                        </p:tgtEl>
                                        <p:attrNameLst>
                                          <p:attrName>style.visibility</p:attrName>
                                        </p:attrNameLst>
                                      </p:cBhvr>
                                      <p:to>
                                        <p:strVal val="visible"/>
                                      </p:to>
                                    </p:set>
                                    <p:anim calcmode="lin" valueType="num">
                                      <p:cBhvr additive="base">
                                        <p:cTn dur="500"/>
                                        <p:tgtEl>
                                          <p:spTgt spid="73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0"/>
                                  </p:stCondLst>
                                  <p:childTnLst>
                                    <p:set>
                                      <p:cBhvr>
                                        <p:cTn dur="1" fill="hold">
                                          <p:stCondLst>
                                            <p:cond delay="0"/>
                                          </p:stCondLst>
                                        </p:cTn>
                                        <p:tgtEl>
                                          <p:spTgt spid="730">
                                            <p:txEl>
                                              <p:pRg end="5" st="5"/>
                                            </p:txEl>
                                          </p:spTgt>
                                        </p:tgtEl>
                                        <p:attrNameLst>
                                          <p:attrName>style.visibility</p:attrName>
                                        </p:attrNameLst>
                                      </p:cBhvr>
                                      <p:to>
                                        <p:strVal val="visible"/>
                                      </p:to>
                                    </p:set>
                                    <p:anim calcmode="lin" valueType="num">
                                      <p:cBhvr additive="base">
                                        <p:cTn dur="500"/>
                                        <p:tgtEl>
                                          <p:spTgt spid="73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0"/>
                                  </p:stCondLst>
                                  <p:childTnLst>
                                    <p:set>
                                      <p:cBhvr>
                                        <p:cTn dur="1" fill="hold">
                                          <p:stCondLst>
                                            <p:cond delay="0"/>
                                          </p:stCondLst>
                                        </p:cTn>
                                        <p:tgtEl>
                                          <p:spTgt spid="730">
                                            <p:txEl>
                                              <p:pRg end="6" st="6"/>
                                            </p:txEl>
                                          </p:spTgt>
                                        </p:tgtEl>
                                        <p:attrNameLst>
                                          <p:attrName>style.visibility</p:attrName>
                                        </p:attrNameLst>
                                      </p:cBhvr>
                                      <p:to>
                                        <p:strVal val="visible"/>
                                      </p:to>
                                    </p:set>
                                    <p:anim calcmode="lin" valueType="num">
                                      <p:cBhvr additive="base">
                                        <p:cTn dur="500"/>
                                        <p:tgtEl>
                                          <p:spTgt spid="73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0"/>
                                  </p:stCondLst>
                                  <p:childTnLst>
                                    <p:set>
                                      <p:cBhvr>
                                        <p:cTn dur="1" fill="hold">
                                          <p:stCondLst>
                                            <p:cond delay="0"/>
                                          </p:stCondLst>
                                        </p:cTn>
                                        <p:tgtEl>
                                          <p:spTgt spid="730">
                                            <p:txEl>
                                              <p:pRg end="7" st="7"/>
                                            </p:txEl>
                                          </p:spTgt>
                                        </p:tgtEl>
                                        <p:attrNameLst>
                                          <p:attrName>style.visibility</p:attrName>
                                        </p:attrNameLst>
                                      </p:cBhvr>
                                      <p:to>
                                        <p:strVal val="visible"/>
                                      </p:to>
                                    </p:set>
                                    <p:anim calcmode="lin" valueType="num">
                                      <p:cBhvr additive="base">
                                        <p:cTn dur="500"/>
                                        <p:tgtEl>
                                          <p:spTgt spid="73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0"/>
                                  </p:stCondLst>
                                  <p:childTnLst>
                                    <p:set>
                                      <p:cBhvr>
                                        <p:cTn dur="1" fill="hold">
                                          <p:stCondLst>
                                            <p:cond delay="0"/>
                                          </p:stCondLst>
                                        </p:cTn>
                                        <p:tgtEl>
                                          <p:spTgt spid="730">
                                            <p:txEl>
                                              <p:pRg end="8" st="8"/>
                                            </p:txEl>
                                          </p:spTgt>
                                        </p:tgtEl>
                                        <p:attrNameLst>
                                          <p:attrName>style.visibility</p:attrName>
                                        </p:attrNameLst>
                                      </p:cBhvr>
                                      <p:to>
                                        <p:strVal val="visible"/>
                                      </p:to>
                                    </p:set>
                                    <p:anim calcmode="lin" valueType="num">
                                      <p:cBhvr additive="base">
                                        <p:cTn dur="500"/>
                                        <p:tgtEl>
                                          <p:spTgt spid="73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0" st="0"/>
                                            </p:txEl>
                                          </p:spTgt>
                                        </p:tgtEl>
                                        <p:attrNameLst>
                                          <p:attrName>style.visibility</p:attrName>
                                        </p:attrNameLst>
                                      </p:cBhvr>
                                      <p:to>
                                        <p:strVal val="visible"/>
                                      </p:to>
                                    </p:set>
                                    <p:anim calcmode="lin" valueType="num">
                                      <p:cBhvr additive="base">
                                        <p:cTn dur="500"/>
                                        <p:tgtEl>
                                          <p:spTgt spid="73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1" st="1"/>
                                            </p:txEl>
                                          </p:spTgt>
                                        </p:tgtEl>
                                        <p:attrNameLst>
                                          <p:attrName>style.visibility</p:attrName>
                                        </p:attrNameLst>
                                      </p:cBhvr>
                                      <p:to>
                                        <p:strVal val="visible"/>
                                      </p:to>
                                    </p:set>
                                    <p:anim calcmode="lin" valueType="num">
                                      <p:cBhvr additive="base">
                                        <p:cTn dur="500"/>
                                        <p:tgtEl>
                                          <p:spTgt spid="73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2" st="2"/>
                                            </p:txEl>
                                          </p:spTgt>
                                        </p:tgtEl>
                                        <p:attrNameLst>
                                          <p:attrName>style.visibility</p:attrName>
                                        </p:attrNameLst>
                                      </p:cBhvr>
                                      <p:to>
                                        <p:strVal val="visible"/>
                                      </p:to>
                                    </p:set>
                                    <p:anim calcmode="lin" valueType="num">
                                      <p:cBhvr additive="base">
                                        <p:cTn dur="500"/>
                                        <p:tgtEl>
                                          <p:spTgt spid="73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3" st="3"/>
                                            </p:txEl>
                                          </p:spTgt>
                                        </p:tgtEl>
                                        <p:attrNameLst>
                                          <p:attrName>style.visibility</p:attrName>
                                        </p:attrNameLst>
                                      </p:cBhvr>
                                      <p:to>
                                        <p:strVal val="visible"/>
                                      </p:to>
                                    </p:set>
                                    <p:anim calcmode="lin" valueType="num">
                                      <p:cBhvr additive="base">
                                        <p:cTn dur="500"/>
                                        <p:tgtEl>
                                          <p:spTgt spid="73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4" st="4"/>
                                            </p:txEl>
                                          </p:spTgt>
                                        </p:tgtEl>
                                        <p:attrNameLst>
                                          <p:attrName>style.visibility</p:attrName>
                                        </p:attrNameLst>
                                      </p:cBhvr>
                                      <p:to>
                                        <p:strVal val="visible"/>
                                      </p:to>
                                    </p:set>
                                    <p:anim calcmode="lin" valueType="num">
                                      <p:cBhvr additive="base">
                                        <p:cTn dur="500"/>
                                        <p:tgtEl>
                                          <p:spTgt spid="73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5" st="5"/>
                                            </p:txEl>
                                          </p:spTgt>
                                        </p:tgtEl>
                                        <p:attrNameLst>
                                          <p:attrName>style.visibility</p:attrName>
                                        </p:attrNameLst>
                                      </p:cBhvr>
                                      <p:to>
                                        <p:strVal val="visible"/>
                                      </p:to>
                                    </p:set>
                                    <p:anim calcmode="lin" valueType="num">
                                      <p:cBhvr additive="base">
                                        <p:cTn dur="500"/>
                                        <p:tgtEl>
                                          <p:spTgt spid="73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6" st="6"/>
                                            </p:txEl>
                                          </p:spTgt>
                                        </p:tgtEl>
                                        <p:attrNameLst>
                                          <p:attrName>style.visibility</p:attrName>
                                        </p:attrNameLst>
                                      </p:cBhvr>
                                      <p:to>
                                        <p:strVal val="visible"/>
                                      </p:to>
                                    </p:set>
                                    <p:anim calcmode="lin" valueType="num">
                                      <p:cBhvr additive="base">
                                        <p:cTn dur="500"/>
                                        <p:tgtEl>
                                          <p:spTgt spid="73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7" st="7"/>
                                            </p:txEl>
                                          </p:spTgt>
                                        </p:tgtEl>
                                        <p:attrNameLst>
                                          <p:attrName>style.visibility</p:attrName>
                                        </p:attrNameLst>
                                      </p:cBhvr>
                                      <p:to>
                                        <p:strVal val="visible"/>
                                      </p:to>
                                    </p:set>
                                    <p:anim calcmode="lin" valueType="num">
                                      <p:cBhvr additive="base">
                                        <p:cTn dur="500"/>
                                        <p:tgtEl>
                                          <p:spTgt spid="73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1">
                                            <p:txEl>
                                              <p:pRg end="8" st="8"/>
                                            </p:txEl>
                                          </p:spTgt>
                                        </p:tgtEl>
                                        <p:attrNameLst>
                                          <p:attrName>style.visibility</p:attrName>
                                        </p:attrNameLst>
                                      </p:cBhvr>
                                      <p:to>
                                        <p:strVal val="visible"/>
                                      </p:to>
                                    </p:set>
                                    <p:anim calcmode="lin" valueType="num">
                                      <p:cBhvr additive="base">
                                        <p:cTn dur="500"/>
                                        <p:tgtEl>
                                          <p:spTgt spid="73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250"/>
                                  </p:stCondLst>
                                  <p:childTnLst>
                                    <p:set>
                                      <p:cBhvr>
                                        <p:cTn dur="1" fill="hold">
                                          <p:stCondLst>
                                            <p:cond delay="0"/>
                                          </p:stCondLst>
                                        </p:cTn>
                                        <p:tgtEl>
                                          <p:spTgt spid="735"/>
                                        </p:tgtEl>
                                        <p:attrNameLst>
                                          <p:attrName>style.visibility</p:attrName>
                                        </p:attrNameLst>
                                      </p:cBhvr>
                                      <p:to>
                                        <p:strVal val="visible"/>
                                      </p:to>
                                    </p:set>
                                    <p:animEffect filter="fade" transition="in">
                                      <p:cBhvr>
                                        <p:cTn dur="500"/>
                                        <p:tgtEl>
                                          <p:spTgt spid="735"/>
                                        </p:tgtEl>
                                      </p:cBhvr>
                                    </p:animEffect>
                                  </p:childTnLst>
                                </p:cTn>
                              </p:par>
                            </p:childTnLst>
                          </p:cTn>
                        </p:par>
                        <p:par>
                          <p:cTn fill="hold">
                            <p:stCondLst>
                              <p:cond delay="11000"/>
                            </p:stCondLst>
                            <p:childTnLst>
                              <p:par>
                                <p:cTn fill="hold" nodeType="afterEffect" presetClass="entr" presetID="2" presetSubtype="2">
                                  <p:stCondLst>
                                    <p:cond delay="0"/>
                                  </p:stCondLst>
                                  <p:childTnLst>
                                    <p:set>
                                      <p:cBhvr>
                                        <p:cTn dur="1" fill="hold">
                                          <p:stCondLst>
                                            <p:cond delay="0"/>
                                          </p:stCondLst>
                                        </p:cTn>
                                        <p:tgtEl>
                                          <p:spTgt spid="733">
                                            <p:txEl>
                                              <p:pRg end="0" st="0"/>
                                            </p:txEl>
                                          </p:spTgt>
                                        </p:tgtEl>
                                        <p:attrNameLst>
                                          <p:attrName>style.visibility</p:attrName>
                                        </p:attrNameLst>
                                      </p:cBhvr>
                                      <p:to>
                                        <p:strVal val="visible"/>
                                      </p:to>
                                    </p:set>
                                    <p:anim calcmode="lin" valueType="num">
                                      <p:cBhvr additive="base">
                                        <p:cTn dur="500"/>
                                        <p:tgtEl>
                                          <p:spTgt spid="73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0"/>
                                  </p:stCondLst>
                                  <p:childTnLst>
                                    <p:set>
                                      <p:cBhvr>
                                        <p:cTn dur="1" fill="hold">
                                          <p:stCondLst>
                                            <p:cond delay="0"/>
                                          </p:stCondLst>
                                        </p:cTn>
                                        <p:tgtEl>
                                          <p:spTgt spid="733">
                                            <p:txEl>
                                              <p:pRg end="1" st="1"/>
                                            </p:txEl>
                                          </p:spTgt>
                                        </p:tgtEl>
                                        <p:attrNameLst>
                                          <p:attrName>style.visibility</p:attrName>
                                        </p:attrNameLst>
                                      </p:cBhvr>
                                      <p:to>
                                        <p:strVal val="visible"/>
                                      </p:to>
                                    </p:set>
                                    <p:anim calcmode="lin" valueType="num">
                                      <p:cBhvr additive="base">
                                        <p:cTn dur="500"/>
                                        <p:tgtEl>
                                          <p:spTgt spid="73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0"/>
                                  </p:stCondLst>
                                  <p:childTnLst>
                                    <p:set>
                                      <p:cBhvr>
                                        <p:cTn dur="1" fill="hold">
                                          <p:stCondLst>
                                            <p:cond delay="0"/>
                                          </p:stCondLst>
                                        </p:cTn>
                                        <p:tgtEl>
                                          <p:spTgt spid="733">
                                            <p:txEl>
                                              <p:pRg end="2" st="2"/>
                                            </p:txEl>
                                          </p:spTgt>
                                        </p:tgtEl>
                                        <p:attrNameLst>
                                          <p:attrName>style.visibility</p:attrName>
                                        </p:attrNameLst>
                                      </p:cBhvr>
                                      <p:to>
                                        <p:strVal val="visible"/>
                                      </p:to>
                                    </p:set>
                                    <p:anim calcmode="lin" valueType="num">
                                      <p:cBhvr additive="base">
                                        <p:cTn dur="500"/>
                                        <p:tgtEl>
                                          <p:spTgt spid="73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0"/>
                                  </p:stCondLst>
                                  <p:childTnLst>
                                    <p:set>
                                      <p:cBhvr>
                                        <p:cTn dur="1" fill="hold">
                                          <p:stCondLst>
                                            <p:cond delay="0"/>
                                          </p:stCondLst>
                                        </p:cTn>
                                        <p:tgtEl>
                                          <p:spTgt spid="733">
                                            <p:txEl>
                                              <p:pRg end="3" st="3"/>
                                            </p:txEl>
                                          </p:spTgt>
                                        </p:tgtEl>
                                        <p:attrNameLst>
                                          <p:attrName>style.visibility</p:attrName>
                                        </p:attrNameLst>
                                      </p:cBhvr>
                                      <p:to>
                                        <p:strVal val="visible"/>
                                      </p:to>
                                    </p:set>
                                    <p:anim calcmode="lin" valueType="num">
                                      <p:cBhvr additive="base">
                                        <p:cTn dur="500"/>
                                        <p:tgtEl>
                                          <p:spTgt spid="73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0"/>
                                  </p:stCondLst>
                                  <p:childTnLst>
                                    <p:set>
                                      <p:cBhvr>
                                        <p:cTn dur="1" fill="hold">
                                          <p:stCondLst>
                                            <p:cond delay="0"/>
                                          </p:stCondLst>
                                        </p:cTn>
                                        <p:tgtEl>
                                          <p:spTgt spid="733">
                                            <p:txEl>
                                              <p:pRg end="4" st="4"/>
                                            </p:txEl>
                                          </p:spTgt>
                                        </p:tgtEl>
                                        <p:attrNameLst>
                                          <p:attrName>style.visibility</p:attrName>
                                        </p:attrNameLst>
                                      </p:cBhvr>
                                      <p:to>
                                        <p:strVal val="visible"/>
                                      </p:to>
                                    </p:set>
                                    <p:anim calcmode="lin" valueType="num">
                                      <p:cBhvr additive="base">
                                        <p:cTn dur="500"/>
                                        <p:tgtEl>
                                          <p:spTgt spid="73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0"/>
                                  </p:stCondLst>
                                  <p:childTnLst>
                                    <p:set>
                                      <p:cBhvr>
                                        <p:cTn dur="1" fill="hold">
                                          <p:stCondLst>
                                            <p:cond delay="0"/>
                                          </p:stCondLst>
                                        </p:cTn>
                                        <p:tgtEl>
                                          <p:spTgt spid="733">
                                            <p:txEl>
                                              <p:pRg end="5" st="5"/>
                                            </p:txEl>
                                          </p:spTgt>
                                        </p:tgtEl>
                                        <p:attrNameLst>
                                          <p:attrName>style.visibility</p:attrName>
                                        </p:attrNameLst>
                                      </p:cBhvr>
                                      <p:to>
                                        <p:strVal val="visible"/>
                                      </p:to>
                                    </p:set>
                                    <p:anim calcmode="lin" valueType="num">
                                      <p:cBhvr additive="base">
                                        <p:cTn dur="500"/>
                                        <p:tgtEl>
                                          <p:spTgt spid="73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2">
                                  <p:stCondLst>
                                    <p:cond delay="0"/>
                                  </p:stCondLst>
                                  <p:childTnLst>
                                    <p:set>
                                      <p:cBhvr>
                                        <p:cTn dur="1" fill="hold">
                                          <p:stCondLst>
                                            <p:cond delay="0"/>
                                          </p:stCondLst>
                                        </p:cTn>
                                        <p:tgtEl>
                                          <p:spTgt spid="733">
                                            <p:txEl>
                                              <p:pRg end="6" st="6"/>
                                            </p:txEl>
                                          </p:spTgt>
                                        </p:tgtEl>
                                        <p:attrNameLst>
                                          <p:attrName>style.visibility</p:attrName>
                                        </p:attrNameLst>
                                      </p:cBhvr>
                                      <p:to>
                                        <p:strVal val="visible"/>
                                      </p:to>
                                    </p:set>
                                    <p:anim calcmode="lin" valueType="num">
                                      <p:cBhvr additive="base">
                                        <p:cTn dur="500"/>
                                        <p:tgtEl>
                                          <p:spTgt spid="733">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2">
                                  <p:stCondLst>
                                    <p:cond delay="0"/>
                                  </p:stCondLst>
                                  <p:childTnLst>
                                    <p:set>
                                      <p:cBhvr>
                                        <p:cTn dur="1" fill="hold">
                                          <p:stCondLst>
                                            <p:cond delay="0"/>
                                          </p:stCondLst>
                                        </p:cTn>
                                        <p:tgtEl>
                                          <p:spTgt spid="733">
                                            <p:txEl>
                                              <p:pRg end="7" st="7"/>
                                            </p:txEl>
                                          </p:spTgt>
                                        </p:tgtEl>
                                        <p:attrNameLst>
                                          <p:attrName>style.visibility</p:attrName>
                                        </p:attrNameLst>
                                      </p:cBhvr>
                                      <p:to>
                                        <p:strVal val="visible"/>
                                      </p:to>
                                    </p:set>
                                    <p:anim calcmode="lin" valueType="num">
                                      <p:cBhvr additive="base">
                                        <p:cTn dur="500"/>
                                        <p:tgtEl>
                                          <p:spTgt spid="733">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2">
                                  <p:stCondLst>
                                    <p:cond delay="0"/>
                                  </p:stCondLst>
                                  <p:childTnLst>
                                    <p:set>
                                      <p:cBhvr>
                                        <p:cTn dur="1" fill="hold">
                                          <p:stCondLst>
                                            <p:cond delay="0"/>
                                          </p:stCondLst>
                                        </p:cTn>
                                        <p:tgtEl>
                                          <p:spTgt spid="733">
                                            <p:txEl>
                                              <p:pRg end="8" st="8"/>
                                            </p:txEl>
                                          </p:spTgt>
                                        </p:tgtEl>
                                        <p:attrNameLst>
                                          <p:attrName>style.visibility</p:attrName>
                                        </p:attrNameLst>
                                      </p:cBhvr>
                                      <p:to>
                                        <p:strVal val="visible"/>
                                      </p:to>
                                    </p:set>
                                    <p:anim calcmode="lin" valueType="num">
                                      <p:cBhvr additive="base">
                                        <p:cTn dur="500"/>
                                        <p:tgtEl>
                                          <p:spTgt spid="733">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0" st="0"/>
                                            </p:txEl>
                                          </p:spTgt>
                                        </p:tgtEl>
                                        <p:attrNameLst>
                                          <p:attrName>style.visibility</p:attrName>
                                        </p:attrNameLst>
                                      </p:cBhvr>
                                      <p:to>
                                        <p:strVal val="visible"/>
                                      </p:to>
                                    </p:set>
                                    <p:anim calcmode="lin" valueType="num">
                                      <p:cBhvr additive="base">
                                        <p:cTn dur="500"/>
                                        <p:tgtEl>
                                          <p:spTgt spid="73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1" st="1"/>
                                            </p:txEl>
                                          </p:spTgt>
                                        </p:tgtEl>
                                        <p:attrNameLst>
                                          <p:attrName>style.visibility</p:attrName>
                                        </p:attrNameLst>
                                      </p:cBhvr>
                                      <p:to>
                                        <p:strVal val="visible"/>
                                      </p:to>
                                    </p:set>
                                    <p:anim calcmode="lin" valueType="num">
                                      <p:cBhvr additive="base">
                                        <p:cTn dur="500"/>
                                        <p:tgtEl>
                                          <p:spTgt spid="73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2" st="2"/>
                                            </p:txEl>
                                          </p:spTgt>
                                        </p:tgtEl>
                                        <p:attrNameLst>
                                          <p:attrName>style.visibility</p:attrName>
                                        </p:attrNameLst>
                                      </p:cBhvr>
                                      <p:to>
                                        <p:strVal val="visible"/>
                                      </p:to>
                                    </p:set>
                                    <p:anim calcmode="lin" valueType="num">
                                      <p:cBhvr additive="base">
                                        <p:cTn dur="500"/>
                                        <p:tgtEl>
                                          <p:spTgt spid="73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3" st="3"/>
                                            </p:txEl>
                                          </p:spTgt>
                                        </p:tgtEl>
                                        <p:attrNameLst>
                                          <p:attrName>style.visibility</p:attrName>
                                        </p:attrNameLst>
                                      </p:cBhvr>
                                      <p:to>
                                        <p:strVal val="visible"/>
                                      </p:to>
                                    </p:set>
                                    <p:anim calcmode="lin" valueType="num">
                                      <p:cBhvr additive="base">
                                        <p:cTn dur="500"/>
                                        <p:tgtEl>
                                          <p:spTgt spid="73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4" st="4"/>
                                            </p:txEl>
                                          </p:spTgt>
                                        </p:tgtEl>
                                        <p:attrNameLst>
                                          <p:attrName>style.visibility</p:attrName>
                                        </p:attrNameLst>
                                      </p:cBhvr>
                                      <p:to>
                                        <p:strVal val="visible"/>
                                      </p:to>
                                    </p:set>
                                    <p:anim calcmode="lin" valueType="num">
                                      <p:cBhvr additive="base">
                                        <p:cTn dur="500"/>
                                        <p:tgtEl>
                                          <p:spTgt spid="73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5" st="5"/>
                                            </p:txEl>
                                          </p:spTgt>
                                        </p:tgtEl>
                                        <p:attrNameLst>
                                          <p:attrName>style.visibility</p:attrName>
                                        </p:attrNameLst>
                                      </p:cBhvr>
                                      <p:to>
                                        <p:strVal val="visible"/>
                                      </p:to>
                                    </p:set>
                                    <p:anim calcmode="lin" valueType="num">
                                      <p:cBhvr additive="base">
                                        <p:cTn dur="500"/>
                                        <p:tgtEl>
                                          <p:spTgt spid="73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6" st="6"/>
                                            </p:txEl>
                                          </p:spTgt>
                                        </p:tgtEl>
                                        <p:attrNameLst>
                                          <p:attrName>style.visibility</p:attrName>
                                        </p:attrNameLst>
                                      </p:cBhvr>
                                      <p:to>
                                        <p:strVal val="visible"/>
                                      </p:to>
                                    </p:set>
                                    <p:anim calcmode="lin" valueType="num">
                                      <p:cBhvr additive="base">
                                        <p:cTn dur="500"/>
                                        <p:tgtEl>
                                          <p:spTgt spid="73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7" st="7"/>
                                            </p:txEl>
                                          </p:spTgt>
                                        </p:tgtEl>
                                        <p:attrNameLst>
                                          <p:attrName>style.visibility</p:attrName>
                                        </p:attrNameLst>
                                      </p:cBhvr>
                                      <p:to>
                                        <p:strVal val="visible"/>
                                      </p:to>
                                    </p:set>
                                    <p:anim calcmode="lin" valueType="num">
                                      <p:cBhvr additive="base">
                                        <p:cTn dur="500"/>
                                        <p:tgtEl>
                                          <p:spTgt spid="73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4">
                                            <p:txEl>
                                              <p:pRg end="8" st="8"/>
                                            </p:txEl>
                                          </p:spTgt>
                                        </p:tgtEl>
                                        <p:attrNameLst>
                                          <p:attrName>style.visibility</p:attrName>
                                        </p:attrNameLst>
                                      </p:cBhvr>
                                      <p:to>
                                        <p:strVal val="visible"/>
                                      </p:to>
                                    </p:set>
                                    <p:anim calcmode="lin" valueType="num">
                                      <p:cBhvr additive="base">
                                        <p:cTn dur="500"/>
                                        <p:tgtEl>
                                          <p:spTgt spid="734">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10" presetSubtype="0">
                                  <p:stCondLst>
                                    <p:cond delay="250"/>
                                  </p:stCondLst>
                                  <p:childTnLst>
                                    <p:set>
                                      <p:cBhvr>
                                        <p:cTn dur="1" fill="hold">
                                          <p:stCondLst>
                                            <p:cond delay="0"/>
                                          </p:stCondLst>
                                        </p:cTn>
                                        <p:tgtEl>
                                          <p:spTgt spid="738"/>
                                        </p:tgtEl>
                                        <p:attrNameLst>
                                          <p:attrName>style.visibility</p:attrName>
                                        </p:attrNameLst>
                                      </p:cBhvr>
                                      <p:to>
                                        <p:strVal val="visible"/>
                                      </p:to>
                                    </p:set>
                                    <p:animEffect filter="fade" transition="in">
                                      <p:cBhvr>
                                        <p:cTn dur="500"/>
                                        <p:tgtEl>
                                          <p:spTgt spid="738"/>
                                        </p:tgtEl>
                                      </p:cBhvr>
                                    </p:animEffect>
                                  </p:childTnLst>
                                </p:cTn>
                              </p:par>
                            </p:childTnLst>
                          </p:cTn>
                        </p:par>
                        <p:par>
                          <p:cTn fill="hold">
                            <p:stCondLst>
                              <p:cond delay="16000"/>
                            </p:stCondLst>
                            <p:childTnLst>
                              <p:par>
                                <p:cTn fill="hold" nodeType="afterEffect" presetClass="entr" presetID="2" presetSubtype="2">
                                  <p:stCondLst>
                                    <p:cond delay="0"/>
                                  </p:stCondLst>
                                  <p:childTnLst>
                                    <p:set>
                                      <p:cBhvr>
                                        <p:cTn dur="1" fill="hold">
                                          <p:stCondLst>
                                            <p:cond delay="0"/>
                                          </p:stCondLst>
                                        </p:cTn>
                                        <p:tgtEl>
                                          <p:spTgt spid="736">
                                            <p:txEl>
                                              <p:pRg end="0" st="0"/>
                                            </p:txEl>
                                          </p:spTgt>
                                        </p:tgtEl>
                                        <p:attrNameLst>
                                          <p:attrName>style.visibility</p:attrName>
                                        </p:attrNameLst>
                                      </p:cBhvr>
                                      <p:to>
                                        <p:strVal val="visible"/>
                                      </p:to>
                                    </p:set>
                                    <p:anim calcmode="lin" valueType="num">
                                      <p:cBhvr additive="base">
                                        <p:cTn dur="500"/>
                                        <p:tgtEl>
                                          <p:spTgt spid="736">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0"/>
                                  </p:stCondLst>
                                  <p:childTnLst>
                                    <p:set>
                                      <p:cBhvr>
                                        <p:cTn dur="1" fill="hold">
                                          <p:stCondLst>
                                            <p:cond delay="0"/>
                                          </p:stCondLst>
                                        </p:cTn>
                                        <p:tgtEl>
                                          <p:spTgt spid="736">
                                            <p:txEl>
                                              <p:pRg end="1" st="1"/>
                                            </p:txEl>
                                          </p:spTgt>
                                        </p:tgtEl>
                                        <p:attrNameLst>
                                          <p:attrName>style.visibility</p:attrName>
                                        </p:attrNameLst>
                                      </p:cBhvr>
                                      <p:to>
                                        <p:strVal val="visible"/>
                                      </p:to>
                                    </p:set>
                                    <p:anim calcmode="lin" valueType="num">
                                      <p:cBhvr additive="base">
                                        <p:cTn dur="500"/>
                                        <p:tgtEl>
                                          <p:spTgt spid="736">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2">
                                  <p:stCondLst>
                                    <p:cond delay="0"/>
                                  </p:stCondLst>
                                  <p:childTnLst>
                                    <p:set>
                                      <p:cBhvr>
                                        <p:cTn dur="1" fill="hold">
                                          <p:stCondLst>
                                            <p:cond delay="0"/>
                                          </p:stCondLst>
                                        </p:cTn>
                                        <p:tgtEl>
                                          <p:spTgt spid="736">
                                            <p:txEl>
                                              <p:pRg end="2" st="2"/>
                                            </p:txEl>
                                          </p:spTgt>
                                        </p:tgtEl>
                                        <p:attrNameLst>
                                          <p:attrName>style.visibility</p:attrName>
                                        </p:attrNameLst>
                                      </p:cBhvr>
                                      <p:to>
                                        <p:strVal val="visible"/>
                                      </p:to>
                                    </p:set>
                                    <p:anim calcmode="lin" valueType="num">
                                      <p:cBhvr additive="base">
                                        <p:cTn dur="500"/>
                                        <p:tgtEl>
                                          <p:spTgt spid="736">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2">
                                  <p:stCondLst>
                                    <p:cond delay="0"/>
                                  </p:stCondLst>
                                  <p:childTnLst>
                                    <p:set>
                                      <p:cBhvr>
                                        <p:cTn dur="1" fill="hold">
                                          <p:stCondLst>
                                            <p:cond delay="0"/>
                                          </p:stCondLst>
                                        </p:cTn>
                                        <p:tgtEl>
                                          <p:spTgt spid="736">
                                            <p:txEl>
                                              <p:pRg end="3" st="3"/>
                                            </p:txEl>
                                          </p:spTgt>
                                        </p:tgtEl>
                                        <p:attrNameLst>
                                          <p:attrName>style.visibility</p:attrName>
                                        </p:attrNameLst>
                                      </p:cBhvr>
                                      <p:to>
                                        <p:strVal val="visible"/>
                                      </p:to>
                                    </p:set>
                                    <p:anim calcmode="lin" valueType="num">
                                      <p:cBhvr additive="base">
                                        <p:cTn dur="500"/>
                                        <p:tgtEl>
                                          <p:spTgt spid="736">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2">
                                  <p:stCondLst>
                                    <p:cond delay="0"/>
                                  </p:stCondLst>
                                  <p:childTnLst>
                                    <p:set>
                                      <p:cBhvr>
                                        <p:cTn dur="1" fill="hold">
                                          <p:stCondLst>
                                            <p:cond delay="0"/>
                                          </p:stCondLst>
                                        </p:cTn>
                                        <p:tgtEl>
                                          <p:spTgt spid="736">
                                            <p:txEl>
                                              <p:pRg end="4" st="4"/>
                                            </p:txEl>
                                          </p:spTgt>
                                        </p:tgtEl>
                                        <p:attrNameLst>
                                          <p:attrName>style.visibility</p:attrName>
                                        </p:attrNameLst>
                                      </p:cBhvr>
                                      <p:to>
                                        <p:strVal val="visible"/>
                                      </p:to>
                                    </p:set>
                                    <p:anim calcmode="lin" valueType="num">
                                      <p:cBhvr additive="base">
                                        <p:cTn dur="500"/>
                                        <p:tgtEl>
                                          <p:spTgt spid="736">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0"/>
                                  </p:stCondLst>
                                  <p:childTnLst>
                                    <p:set>
                                      <p:cBhvr>
                                        <p:cTn dur="1" fill="hold">
                                          <p:stCondLst>
                                            <p:cond delay="0"/>
                                          </p:stCondLst>
                                        </p:cTn>
                                        <p:tgtEl>
                                          <p:spTgt spid="736">
                                            <p:txEl>
                                              <p:pRg end="5" st="5"/>
                                            </p:txEl>
                                          </p:spTgt>
                                        </p:tgtEl>
                                        <p:attrNameLst>
                                          <p:attrName>style.visibility</p:attrName>
                                        </p:attrNameLst>
                                      </p:cBhvr>
                                      <p:to>
                                        <p:strVal val="visible"/>
                                      </p:to>
                                    </p:set>
                                    <p:anim calcmode="lin" valueType="num">
                                      <p:cBhvr additive="base">
                                        <p:cTn dur="500"/>
                                        <p:tgtEl>
                                          <p:spTgt spid="736">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0"/>
                            </p:stCondLst>
                            <p:childTnLst>
                              <p:par>
                                <p:cTn fill="hold" nodeType="afterEffect" presetClass="entr" presetID="2" presetSubtype="2">
                                  <p:stCondLst>
                                    <p:cond delay="0"/>
                                  </p:stCondLst>
                                  <p:childTnLst>
                                    <p:set>
                                      <p:cBhvr>
                                        <p:cTn dur="1" fill="hold">
                                          <p:stCondLst>
                                            <p:cond delay="0"/>
                                          </p:stCondLst>
                                        </p:cTn>
                                        <p:tgtEl>
                                          <p:spTgt spid="736">
                                            <p:txEl>
                                              <p:pRg end="6" st="6"/>
                                            </p:txEl>
                                          </p:spTgt>
                                        </p:tgtEl>
                                        <p:attrNameLst>
                                          <p:attrName>style.visibility</p:attrName>
                                        </p:attrNameLst>
                                      </p:cBhvr>
                                      <p:to>
                                        <p:strVal val="visible"/>
                                      </p:to>
                                    </p:set>
                                    <p:anim calcmode="lin" valueType="num">
                                      <p:cBhvr additive="base">
                                        <p:cTn dur="500"/>
                                        <p:tgtEl>
                                          <p:spTgt spid="736">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500"/>
                            </p:stCondLst>
                            <p:childTnLst>
                              <p:par>
                                <p:cTn fill="hold" nodeType="afterEffect" presetClass="entr" presetID="2" presetSubtype="2">
                                  <p:stCondLst>
                                    <p:cond delay="0"/>
                                  </p:stCondLst>
                                  <p:childTnLst>
                                    <p:set>
                                      <p:cBhvr>
                                        <p:cTn dur="1" fill="hold">
                                          <p:stCondLst>
                                            <p:cond delay="0"/>
                                          </p:stCondLst>
                                        </p:cTn>
                                        <p:tgtEl>
                                          <p:spTgt spid="736">
                                            <p:txEl>
                                              <p:pRg end="7" st="7"/>
                                            </p:txEl>
                                          </p:spTgt>
                                        </p:tgtEl>
                                        <p:attrNameLst>
                                          <p:attrName>style.visibility</p:attrName>
                                        </p:attrNameLst>
                                      </p:cBhvr>
                                      <p:to>
                                        <p:strVal val="visible"/>
                                      </p:to>
                                    </p:set>
                                    <p:anim calcmode="lin" valueType="num">
                                      <p:cBhvr additive="base">
                                        <p:cTn dur="500"/>
                                        <p:tgtEl>
                                          <p:spTgt spid="736">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2">
                                  <p:stCondLst>
                                    <p:cond delay="0"/>
                                  </p:stCondLst>
                                  <p:childTnLst>
                                    <p:set>
                                      <p:cBhvr>
                                        <p:cTn dur="1" fill="hold">
                                          <p:stCondLst>
                                            <p:cond delay="0"/>
                                          </p:stCondLst>
                                        </p:cTn>
                                        <p:tgtEl>
                                          <p:spTgt spid="736">
                                            <p:txEl>
                                              <p:pRg end="8" st="8"/>
                                            </p:txEl>
                                          </p:spTgt>
                                        </p:tgtEl>
                                        <p:attrNameLst>
                                          <p:attrName>style.visibility</p:attrName>
                                        </p:attrNameLst>
                                      </p:cBhvr>
                                      <p:to>
                                        <p:strVal val="visible"/>
                                      </p:to>
                                    </p:set>
                                    <p:anim calcmode="lin" valueType="num">
                                      <p:cBhvr additive="base">
                                        <p:cTn dur="500"/>
                                        <p:tgtEl>
                                          <p:spTgt spid="736">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0" st="0"/>
                                            </p:txEl>
                                          </p:spTgt>
                                        </p:tgtEl>
                                        <p:attrNameLst>
                                          <p:attrName>style.visibility</p:attrName>
                                        </p:attrNameLst>
                                      </p:cBhvr>
                                      <p:to>
                                        <p:strVal val="visible"/>
                                      </p:to>
                                    </p:set>
                                    <p:anim calcmode="lin" valueType="num">
                                      <p:cBhvr additive="base">
                                        <p:cTn dur="500"/>
                                        <p:tgtEl>
                                          <p:spTgt spid="73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1" st="1"/>
                                            </p:txEl>
                                          </p:spTgt>
                                        </p:tgtEl>
                                        <p:attrNameLst>
                                          <p:attrName>style.visibility</p:attrName>
                                        </p:attrNameLst>
                                      </p:cBhvr>
                                      <p:to>
                                        <p:strVal val="visible"/>
                                      </p:to>
                                    </p:set>
                                    <p:anim calcmode="lin" valueType="num">
                                      <p:cBhvr additive="base">
                                        <p:cTn dur="500"/>
                                        <p:tgtEl>
                                          <p:spTgt spid="73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2" st="2"/>
                                            </p:txEl>
                                          </p:spTgt>
                                        </p:tgtEl>
                                        <p:attrNameLst>
                                          <p:attrName>style.visibility</p:attrName>
                                        </p:attrNameLst>
                                      </p:cBhvr>
                                      <p:to>
                                        <p:strVal val="visible"/>
                                      </p:to>
                                    </p:set>
                                    <p:anim calcmode="lin" valueType="num">
                                      <p:cBhvr additive="base">
                                        <p:cTn dur="500"/>
                                        <p:tgtEl>
                                          <p:spTgt spid="73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3" st="3"/>
                                            </p:txEl>
                                          </p:spTgt>
                                        </p:tgtEl>
                                        <p:attrNameLst>
                                          <p:attrName>style.visibility</p:attrName>
                                        </p:attrNameLst>
                                      </p:cBhvr>
                                      <p:to>
                                        <p:strVal val="visible"/>
                                      </p:to>
                                    </p:set>
                                    <p:anim calcmode="lin" valueType="num">
                                      <p:cBhvr additive="base">
                                        <p:cTn dur="500"/>
                                        <p:tgtEl>
                                          <p:spTgt spid="73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4" st="4"/>
                                            </p:txEl>
                                          </p:spTgt>
                                        </p:tgtEl>
                                        <p:attrNameLst>
                                          <p:attrName>style.visibility</p:attrName>
                                        </p:attrNameLst>
                                      </p:cBhvr>
                                      <p:to>
                                        <p:strVal val="visible"/>
                                      </p:to>
                                    </p:set>
                                    <p:anim calcmode="lin" valueType="num">
                                      <p:cBhvr additive="base">
                                        <p:cTn dur="500"/>
                                        <p:tgtEl>
                                          <p:spTgt spid="73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5" st="5"/>
                                            </p:txEl>
                                          </p:spTgt>
                                        </p:tgtEl>
                                        <p:attrNameLst>
                                          <p:attrName>style.visibility</p:attrName>
                                        </p:attrNameLst>
                                      </p:cBhvr>
                                      <p:to>
                                        <p:strVal val="visible"/>
                                      </p:to>
                                    </p:set>
                                    <p:anim calcmode="lin" valueType="num">
                                      <p:cBhvr additive="base">
                                        <p:cTn dur="500"/>
                                        <p:tgtEl>
                                          <p:spTgt spid="73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6" st="6"/>
                                            </p:txEl>
                                          </p:spTgt>
                                        </p:tgtEl>
                                        <p:attrNameLst>
                                          <p:attrName>style.visibility</p:attrName>
                                        </p:attrNameLst>
                                      </p:cBhvr>
                                      <p:to>
                                        <p:strVal val="visible"/>
                                      </p:to>
                                    </p:set>
                                    <p:anim calcmode="lin" valueType="num">
                                      <p:cBhvr additive="base">
                                        <p:cTn dur="500"/>
                                        <p:tgtEl>
                                          <p:spTgt spid="73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7" st="7"/>
                                            </p:txEl>
                                          </p:spTgt>
                                        </p:tgtEl>
                                        <p:attrNameLst>
                                          <p:attrName>style.visibility</p:attrName>
                                        </p:attrNameLst>
                                      </p:cBhvr>
                                      <p:to>
                                        <p:strVal val="visible"/>
                                      </p:to>
                                    </p:set>
                                    <p:anim calcmode="lin" valueType="num">
                                      <p:cBhvr additive="base">
                                        <p:cTn dur="500"/>
                                        <p:tgtEl>
                                          <p:spTgt spid="73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37">
                                            <p:txEl>
                                              <p:pRg end="8" st="8"/>
                                            </p:txEl>
                                          </p:spTgt>
                                        </p:tgtEl>
                                        <p:attrNameLst>
                                          <p:attrName>style.visibility</p:attrName>
                                        </p:attrNameLst>
                                      </p:cBhvr>
                                      <p:to>
                                        <p:strVal val="visible"/>
                                      </p:to>
                                    </p:set>
                                    <p:anim calcmode="lin" valueType="num">
                                      <p:cBhvr additive="base">
                                        <p:cTn dur="500"/>
                                        <p:tgtEl>
                                          <p:spTgt spid="73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10" presetSubtype="0">
                                  <p:stCondLst>
                                    <p:cond delay="250"/>
                                  </p:stCondLst>
                                  <p:childTnLst>
                                    <p:set>
                                      <p:cBhvr>
                                        <p:cTn dur="1" fill="hold">
                                          <p:stCondLst>
                                            <p:cond delay="0"/>
                                          </p:stCondLst>
                                        </p:cTn>
                                        <p:tgtEl>
                                          <p:spTgt spid="741"/>
                                        </p:tgtEl>
                                        <p:attrNameLst>
                                          <p:attrName>style.visibility</p:attrName>
                                        </p:attrNameLst>
                                      </p:cBhvr>
                                      <p:to>
                                        <p:strVal val="visible"/>
                                      </p:to>
                                    </p:set>
                                    <p:animEffect filter="fade" transition="in">
                                      <p:cBhvr>
                                        <p:cTn dur="500"/>
                                        <p:tgtEl>
                                          <p:spTgt spid="741"/>
                                        </p:tgtEl>
                                      </p:cBhvr>
                                    </p:animEffect>
                                  </p:childTnLst>
                                </p:cTn>
                              </p:par>
                            </p:childTnLst>
                          </p:cTn>
                        </p:par>
                        <p:par>
                          <p:cTn fill="hold">
                            <p:stCondLst>
                              <p:cond delay="21000"/>
                            </p:stCondLst>
                            <p:childTnLst>
                              <p:par>
                                <p:cTn fill="hold" nodeType="afterEffect" presetClass="entr" presetID="2" presetSubtype="2">
                                  <p:stCondLst>
                                    <p:cond delay="0"/>
                                  </p:stCondLst>
                                  <p:childTnLst>
                                    <p:set>
                                      <p:cBhvr>
                                        <p:cTn dur="1" fill="hold">
                                          <p:stCondLst>
                                            <p:cond delay="0"/>
                                          </p:stCondLst>
                                        </p:cTn>
                                        <p:tgtEl>
                                          <p:spTgt spid="739">
                                            <p:txEl>
                                              <p:pRg end="0" st="0"/>
                                            </p:txEl>
                                          </p:spTgt>
                                        </p:tgtEl>
                                        <p:attrNameLst>
                                          <p:attrName>style.visibility</p:attrName>
                                        </p:attrNameLst>
                                      </p:cBhvr>
                                      <p:to>
                                        <p:strVal val="visible"/>
                                      </p:to>
                                    </p:set>
                                    <p:anim calcmode="lin" valueType="num">
                                      <p:cBhvr additive="base">
                                        <p:cTn dur="500"/>
                                        <p:tgtEl>
                                          <p:spTgt spid="73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1500"/>
                            </p:stCondLst>
                            <p:childTnLst>
                              <p:par>
                                <p:cTn fill="hold" nodeType="afterEffect" presetClass="entr" presetID="2" presetSubtype="2">
                                  <p:stCondLst>
                                    <p:cond delay="0"/>
                                  </p:stCondLst>
                                  <p:childTnLst>
                                    <p:set>
                                      <p:cBhvr>
                                        <p:cTn dur="1" fill="hold">
                                          <p:stCondLst>
                                            <p:cond delay="0"/>
                                          </p:stCondLst>
                                        </p:cTn>
                                        <p:tgtEl>
                                          <p:spTgt spid="739">
                                            <p:txEl>
                                              <p:pRg end="1" st="1"/>
                                            </p:txEl>
                                          </p:spTgt>
                                        </p:tgtEl>
                                        <p:attrNameLst>
                                          <p:attrName>style.visibility</p:attrName>
                                        </p:attrNameLst>
                                      </p:cBhvr>
                                      <p:to>
                                        <p:strVal val="visible"/>
                                      </p:to>
                                    </p:set>
                                    <p:anim calcmode="lin" valueType="num">
                                      <p:cBhvr additive="base">
                                        <p:cTn dur="500"/>
                                        <p:tgtEl>
                                          <p:spTgt spid="73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000"/>
                            </p:stCondLst>
                            <p:childTnLst>
                              <p:par>
                                <p:cTn fill="hold" nodeType="afterEffect" presetClass="entr" presetID="2" presetSubtype="2">
                                  <p:stCondLst>
                                    <p:cond delay="0"/>
                                  </p:stCondLst>
                                  <p:childTnLst>
                                    <p:set>
                                      <p:cBhvr>
                                        <p:cTn dur="1" fill="hold">
                                          <p:stCondLst>
                                            <p:cond delay="0"/>
                                          </p:stCondLst>
                                        </p:cTn>
                                        <p:tgtEl>
                                          <p:spTgt spid="739">
                                            <p:txEl>
                                              <p:pRg end="2" st="2"/>
                                            </p:txEl>
                                          </p:spTgt>
                                        </p:tgtEl>
                                        <p:attrNameLst>
                                          <p:attrName>style.visibility</p:attrName>
                                        </p:attrNameLst>
                                      </p:cBhvr>
                                      <p:to>
                                        <p:strVal val="visible"/>
                                      </p:to>
                                    </p:set>
                                    <p:anim calcmode="lin" valueType="num">
                                      <p:cBhvr additive="base">
                                        <p:cTn dur="500"/>
                                        <p:tgtEl>
                                          <p:spTgt spid="73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2500"/>
                            </p:stCondLst>
                            <p:childTnLst>
                              <p:par>
                                <p:cTn fill="hold" nodeType="afterEffect" presetClass="entr" presetID="2" presetSubtype="2">
                                  <p:stCondLst>
                                    <p:cond delay="0"/>
                                  </p:stCondLst>
                                  <p:childTnLst>
                                    <p:set>
                                      <p:cBhvr>
                                        <p:cTn dur="1" fill="hold">
                                          <p:stCondLst>
                                            <p:cond delay="0"/>
                                          </p:stCondLst>
                                        </p:cTn>
                                        <p:tgtEl>
                                          <p:spTgt spid="739">
                                            <p:txEl>
                                              <p:pRg end="3" st="3"/>
                                            </p:txEl>
                                          </p:spTgt>
                                        </p:tgtEl>
                                        <p:attrNameLst>
                                          <p:attrName>style.visibility</p:attrName>
                                        </p:attrNameLst>
                                      </p:cBhvr>
                                      <p:to>
                                        <p:strVal val="visible"/>
                                      </p:to>
                                    </p:set>
                                    <p:anim calcmode="lin" valueType="num">
                                      <p:cBhvr additive="base">
                                        <p:cTn dur="500"/>
                                        <p:tgtEl>
                                          <p:spTgt spid="73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3000"/>
                            </p:stCondLst>
                            <p:childTnLst>
                              <p:par>
                                <p:cTn fill="hold" nodeType="afterEffect" presetClass="entr" presetID="2" presetSubtype="2">
                                  <p:stCondLst>
                                    <p:cond delay="0"/>
                                  </p:stCondLst>
                                  <p:childTnLst>
                                    <p:set>
                                      <p:cBhvr>
                                        <p:cTn dur="1" fill="hold">
                                          <p:stCondLst>
                                            <p:cond delay="0"/>
                                          </p:stCondLst>
                                        </p:cTn>
                                        <p:tgtEl>
                                          <p:spTgt spid="739">
                                            <p:txEl>
                                              <p:pRg end="4" st="4"/>
                                            </p:txEl>
                                          </p:spTgt>
                                        </p:tgtEl>
                                        <p:attrNameLst>
                                          <p:attrName>style.visibility</p:attrName>
                                        </p:attrNameLst>
                                      </p:cBhvr>
                                      <p:to>
                                        <p:strVal val="visible"/>
                                      </p:to>
                                    </p:set>
                                    <p:anim calcmode="lin" valueType="num">
                                      <p:cBhvr additive="base">
                                        <p:cTn dur="500"/>
                                        <p:tgtEl>
                                          <p:spTgt spid="73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3500"/>
                            </p:stCondLst>
                            <p:childTnLst>
                              <p:par>
                                <p:cTn fill="hold" nodeType="afterEffect" presetClass="entr" presetID="2" presetSubtype="2">
                                  <p:stCondLst>
                                    <p:cond delay="0"/>
                                  </p:stCondLst>
                                  <p:childTnLst>
                                    <p:set>
                                      <p:cBhvr>
                                        <p:cTn dur="1" fill="hold">
                                          <p:stCondLst>
                                            <p:cond delay="0"/>
                                          </p:stCondLst>
                                        </p:cTn>
                                        <p:tgtEl>
                                          <p:spTgt spid="739">
                                            <p:txEl>
                                              <p:pRg end="5" st="5"/>
                                            </p:txEl>
                                          </p:spTgt>
                                        </p:tgtEl>
                                        <p:attrNameLst>
                                          <p:attrName>style.visibility</p:attrName>
                                        </p:attrNameLst>
                                      </p:cBhvr>
                                      <p:to>
                                        <p:strVal val="visible"/>
                                      </p:to>
                                    </p:set>
                                    <p:anim calcmode="lin" valueType="num">
                                      <p:cBhvr additive="base">
                                        <p:cTn dur="500"/>
                                        <p:tgtEl>
                                          <p:spTgt spid="73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000"/>
                            </p:stCondLst>
                            <p:childTnLst>
                              <p:par>
                                <p:cTn fill="hold" nodeType="afterEffect" presetClass="entr" presetID="2" presetSubtype="2">
                                  <p:stCondLst>
                                    <p:cond delay="0"/>
                                  </p:stCondLst>
                                  <p:childTnLst>
                                    <p:set>
                                      <p:cBhvr>
                                        <p:cTn dur="1" fill="hold">
                                          <p:stCondLst>
                                            <p:cond delay="0"/>
                                          </p:stCondLst>
                                        </p:cTn>
                                        <p:tgtEl>
                                          <p:spTgt spid="739">
                                            <p:txEl>
                                              <p:pRg end="6" st="6"/>
                                            </p:txEl>
                                          </p:spTgt>
                                        </p:tgtEl>
                                        <p:attrNameLst>
                                          <p:attrName>style.visibility</p:attrName>
                                        </p:attrNameLst>
                                      </p:cBhvr>
                                      <p:to>
                                        <p:strVal val="visible"/>
                                      </p:to>
                                    </p:set>
                                    <p:anim calcmode="lin" valueType="num">
                                      <p:cBhvr additive="base">
                                        <p:cTn dur="500"/>
                                        <p:tgtEl>
                                          <p:spTgt spid="73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4500"/>
                            </p:stCondLst>
                            <p:childTnLst>
                              <p:par>
                                <p:cTn fill="hold" nodeType="afterEffect" presetClass="entr" presetID="2" presetSubtype="2">
                                  <p:stCondLst>
                                    <p:cond delay="0"/>
                                  </p:stCondLst>
                                  <p:childTnLst>
                                    <p:set>
                                      <p:cBhvr>
                                        <p:cTn dur="1" fill="hold">
                                          <p:stCondLst>
                                            <p:cond delay="0"/>
                                          </p:stCondLst>
                                        </p:cTn>
                                        <p:tgtEl>
                                          <p:spTgt spid="739">
                                            <p:txEl>
                                              <p:pRg end="7" st="7"/>
                                            </p:txEl>
                                          </p:spTgt>
                                        </p:tgtEl>
                                        <p:attrNameLst>
                                          <p:attrName>style.visibility</p:attrName>
                                        </p:attrNameLst>
                                      </p:cBhvr>
                                      <p:to>
                                        <p:strVal val="visible"/>
                                      </p:to>
                                    </p:set>
                                    <p:anim calcmode="lin" valueType="num">
                                      <p:cBhvr additive="base">
                                        <p:cTn dur="500"/>
                                        <p:tgtEl>
                                          <p:spTgt spid="73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0"/>
                            </p:stCondLst>
                            <p:childTnLst>
                              <p:par>
                                <p:cTn fill="hold" nodeType="afterEffect" presetClass="entr" presetID="2" presetSubtype="2">
                                  <p:stCondLst>
                                    <p:cond delay="0"/>
                                  </p:stCondLst>
                                  <p:childTnLst>
                                    <p:set>
                                      <p:cBhvr>
                                        <p:cTn dur="1" fill="hold">
                                          <p:stCondLst>
                                            <p:cond delay="0"/>
                                          </p:stCondLst>
                                        </p:cTn>
                                        <p:tgtEl>
                                          <p:spTgt spid="739">
                                            <p:txEl>
                                              <p:pRg end="8" st="8"/>
                                            </p:txEl>
                                          </p:spTgt>
                                        </p:tgtEl>
                                        <p:attrNameLst>
                                          <p:attrName>style.visibility</p:attrName>
                                        </p:attrNameLst>
                                      </p:cBhvr>
                                      <p:to>
                                        <p:strVal val="visible"/>
                                      </p:to>
                                    </p:set>
                                    <p:anim calcmode="lin" valueType="num">
                                      <p:cBhvr additive="base">
                                        <p:cTn dur="500"/>
                                        <p:tgtEl>
                                          <p:spTgt spid="73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0" st="0"/>
                                            </p:txEl>
                                          </p:spTgt>
                                        </p:tgtEl>
                                        <p:attrNameLst>
                                          <p:attrName>style.visibility</p:attrName>
                                        </p:attrNameLst>
                                      </p:cBhvr>
                                      <p:to>
                                        <p:strVal val="visible"/>
                                      </p:to>
                                    </p:set>
                                    <p:anim calcmode="lin" valueType="num">
                                      <p:cBhvr additive="base">
                                        <p:cTn dur="500"/>
                                        <p:tgtEl>
                                          <p:spTgt spid="7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1" st="1"/>
                                            </p:txEl>
                                          </p:spTgt>
                                        </p:tgtEl>
                                        <p:attrNameLst>
                                          <p:attrName>style.visibility</p:attrName>
                                        </p:attrNameLst>
                                      </p:cBhvr>
                                      <p:to>
                                        <p:strVal val="visible"/>
                                      </p:to>
                                    </p:set>
                                    <p:anim calcmode="lin" valueType="num">
                                      <p:cBhvr additive="base">
                                        <p:cTn dur="500"/>
                                        <p:tgtEl>
                                          <p:spTgt spid="74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2" st="2"/>
                                            </p:txEl>
                                          </p:spTgt>
                                        </p:tgtEl>
                                        <p:attrNameLst>
                                          <p:attrName>style.visibility</p:attrName>
                                        </p:attrNameLst>
                                      </p:cBhvr>
                                      <p:to>
                                        <p:strVal val="visible"/>
                                      </p:to>
                                    </p:set>
                                    <p:anim calcmode="lin" valueType="num">
                                      <p:cBhvr additive="base">
                                        <p:cTn dur="500"/>
                                        <p:tgtEl>
                                          <p:spTgt spid="74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3" st="3"/>
                                            </p:txEl>
                                          </p:spTgt>
                                        </p:tgtEl>
                                        <p:attrNameLst>
                                          <p:attrName>style.visibility</p:attrName>
                                        </p:attrNameLst>
                                      </p:cBhvr>
                                      <p:to>
                                        <p:strVal val="visible"/>
                                      </p:to>
                                    </p:set>
                                    <p:anim calcmode="lin" valueType="num">
                                      <p:cBhvr additive="base">
                                        <p:cTn dur="500"/>
                                        <p:tgtEl>
                                          <p:spTgt spid="74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4" st="4"/>
                                            </p:txEl>
                                          </p:spTgt>
                                        </p:tgtEl>
                                        <p:attrNameLst>
                                          <p:attrName>style.visibility</p:attrName>
                                        </p:attrNameLst>
                                      </p:cBhvr>
                                      <p:to>
                                        <p:strVal val="visible"/>
                                      </p:to>
                                    </p:set>
                                    <p:anim calcmode="lin" valueType="num">
                                      <p:cBhvr additive="base">
                                        <p:cTn dur="500"/>
                                        <p:tgtEl>
                                          <p:spTgt spid="74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5" st="5"/>
                                            </p:txEl>
                                          </p:spTgt>
                                        </p:tgtEl>
                                        <p:attrNameLst>
                                          <p:attrName>style.visibility</p:attrName>
                                        </p:attrNameLst>
                                      </p:cBhvr>
                                      <p:to>
                                        <p:strVal val="visible"/>
                                      </p:to>
                                    </p:set>
                                    <p:anim calcmode="lin" valueType="num">
                                      <p:cBhvr additive="base">
                                        <p:cTn dur="500"/>
                                        <p:tgtEl>
                                          <p:spTgt spid="74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6" st="6"/>
                                            </p:txEl>
                                          </p:spTgt>
                                        </p:tgtEl>
                                        <p:attrNameLst>
                                          <p:attrName>style.visibility</p:attrName>
                                        </p:attrNameLst>
                                      </p:cBhvr>
                                      <p:to>
                                        <p:strVal val="visible"/>
                                      </p:to>
                                    </p:set>
                                    <p:anim calcmode="lin" valueType="num">
                                      <p:cBhvr additive="base">
                                        <p:cTn dur="500"/>
                                        <p:tgtEl>
                                          <p:spTgt spid="74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7" st="7"/>
                                            </p:txEl>
                                          </p:spTgt>
                                        </p:tgtEl>
                                        <p:attrNameLst>
                                          <p:attrName>style.visibility</p:attrName>
                                        </p:attrNameLst>
                                      </p:cBhvr>
                                      <p:to>
                                        <p:strVal val="visible"/>
                                      </p:to>
                                    </p:set>
                                    <p:anim calcmode="lin" valueType="num">
                                      <p:cBhvr additive="base">
                                        <p:cTn dur="500"/>
                                        <p:tgtEl>
                                          <p:spTgt spid="74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0">
                                            <p:txEl>
                                              <p:pRg end="8" st="8"/>
                                            </p:txEl>
                                          </p:spTgt>
                                        </p:tgtEl>
                                        <p:attrNameLst>
                                          <p:attrName>style.visibility</p:attrName>
                                        </p:attrNameLst>
                                      </p:cBhvr>
                                      <p:to>
                                        <p:strVal val="visible"/>
                                      </p:to>
                                    </p:set>
                                    <p:anim calcmode="lin" valueType="num">
                                      <p:cBhvr additive="base">
                                        <p:cTn dur="500"/>
                                        <p:tgtEl>
                                          <p:spTgt spid="74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500"/>
                            </p:stCondLst>
                            <p:childTnLst>
                              <p:par>
                                <p:cTn fill="hold" nodeType="afterEffect" presetClass="entr" presetID="10" presetSubtype="0">
                                  <p:stCondLst>
                                    <p:cond delay="250"/>
                                  </p:stCondLst>
                                  <p:childTnLst>
                                    <p:set>
                                      <p:cBhvr>
                                        <p:cTn dur="1" fill="hold">
                                          <p:stCondLst>
                                            <p:cond delay="0"/>
                                          </p:stCondLst>
                                        </p:cTn>
                                        <p:tgtEl>
                                          <p:spTgt spid="744"/>
                                        </p:tgtEl>
                                        <p:attrNameLst>
                                          <p:attrName>style.visibility</p:attrName>
                                        </p:attrNameLst>
                                      </p:cBhvr>
                                      <p:to>
                                        <p:strVal val="visible"/>
                                      </p:to>
                                    </p:set>
                                    <p:animEffect filter="fade" transition="in">
                                      <p:cBhvr>
                                        <p:cTn dur="500"/>
                                        <p:tgtEl>
                                          <p:spTgt spid="744"/>
                                        </p:tgtEl>
                                      </p:cBhvr>
                                    </p:animEffect>
                                  </p:childTnLst>
                                </p:cTn>
                              </p:par>
                            </p:childTnLst>
                          </p:cTn>
                        </p:par>
                        <p:par>
                          <p:cTn fill="hold">
                            <p:stCondLst>
                              <p:cond delay="26000"/>
                            </p:stCondLst>
                            <p:childTnLst>
                              <p:par>
                                <p:cTn fill="hold" nodeType="afterEffect" presetClass="entr" presetID="2" presetSubtype="2">
                                  <p:stCondLst>
                                    <p:cond delay="0"/>
                                  </p:stCondLst>
                                  <p:childTnLst>
                                    <p:set>
                                      <p:cBhvr>
                                        <p:cTn dur="1" fill="hold">
                                          <p:stCondLst>
                                            <p:cond delay="0"/>
                                          </p:stCondLst>
                                        </p:cTn>
                                        <p:tgtEl>
                                          <p:spTgt spid="742">
                                            <p:txEl>
                                              <p:pRg end="0" st="0"/>
                                            </p:txEl>
                                          </p:spTgt>
                                        </p:tgtEl>
                                        <p:attrNameLst>
                                          <p:attrName>style.visibility</p:attrName>
                                        </p:attrNameLst>
                                      </p:cBhvr>
                                      <p:to>
                                        <p:strVal val="visible"/>
                                      </p:to>
                                    </p:set>
                                    <p:anim calcmode="lin" valueType="num">
                                      <p:cBhvr additive="base">
                                        <p:cTn dur="500"/>
                                        <p:tgtEl>
                                          <p:spTgt spid="74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6500"/>
                            </p:stCondLst>
                            <p:childTnLst>
                              <p:par>
                                <p:cTn fill="hold" nodeType="afterEffect" presetClass="entr" presetID="2" presetSubtype="2">
                                  <p:stCondLst>
                                    <p:cond delay="0"/>
                                  </p:stCondLst>
                                  <p:childTnLst>
                                    <p:set>
                                      <p:cBhvr>
                                        <p:cTn dur="1" fill="hold">
                                          <p:stCondLst>
                                            <p:cond delay="0"/>
                                          </p:stCondLst>
                                        </p:cTn>
                                        <p:tgtEl>
                                          <p:spTgt spid="742">
                                            <p:txEl>
                                              <p:pRg end="1" st="1"/>
                                            </p:txEl>
                                          </p:spTgt>
                                        </p:tgtEl>
                                        <p:attrNameLst>
                                          <p:attrName>style.visibility</p:attrName>
                                        </p:attrNameLst>
                                      </p:cBhvr>
                                      <p:to>
                                        <p:strVal val="visible"/>
                                      </p:to>
                                    </p:set>
                                    <p:anim calcmode="lin" valueType="num">
                                      <p:cBhvr additive="base">
                                        <p:cTn dur="500"/>
                                        <p:tgtEl>
                                          <p:spTgt spid="74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000"/>
                            </p:stCondLst>
                            <p:childTnLst>
                              <p:par>
                                <p:cTn fill="hold" nodeType="afterEffect" presetClass="entr" presetID="2" presetSubtype="2">
                                  <p:stCondLst>
                                    <p:cond delay="0"/>
                                  </p:stCondLst>
                                  <p:childTnLst>
                                    <p:set>
                                      <p:cBhvr>
                                        <p:cTn dur="1" fill="hold">
                                          <p:stCondLst>
                                            <p:cond delay="0"/>
                                          </p:stCondLst>
                                        </p:cTn>
                                        <p:tgtEl>
                                          <p:spTgt spid="742">
                                            <p:txEl>
                                              <p:pRg end="2" st="2"/>
                                            </p:txEl>
                                          </p:spTgt>
                                        </p:tgtEl>
                                        <p:attrNameLst>
                                          <p:attrName>style.visibility</p:attrName>
                                        </p:attrNameLst>
                                      </p:cBhvr>
                                      <p:to>
                                        <p:strVal val="visible"/>
                                      </p:to>
                                    </p:set>
                                    <p:anim calcmode="lin" valueType="num">
                                      <p:cBhvr additive="base">
                                        <p:cTn dur="500"/>
                                        <p:tgtEl>
                                          <p:spTgt spid="74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7500"/>
                            </p:stCondLst>
                            <p:childTnLst>
                              <p:par>
                                <p:cTn fill="hold" nodeType="afterEffect" presetClass="entr" presetID="2" presetSubtype="2">
                                  <p:stCondLst>
                                    <p:cond delay="0"/>
                                  </p:stCondLst>
                                  <p:childTnLst>
                                    <p:set>
                                      <p:cBhvr>
                                        <p:cTn dur="1" fill="hold">
                                          <p:stCondLst>
                                            <p:cond delay="0"/>
                                          </p:stCondLst>
                                        </p:cTn>
                                        <p:tgtEl>
                                          <p:spTgt spid="742">
                                            <p:txEl>
                                              <p:pRg end="3" st="3"/>
                                            </p:txEl>
                                          </p:spTgt>
                                        </p:tgtEl>
                                        <p:attrNameLst>
                                          <p:attrName>style.visibility</p:attrName>
                                        </p:attrNameLst>
                                      </p:cBhvr>
                                      <p:to>
                                        <p:strVal val="visible"/>
                                      </p:to>
                                    </p:set>
                                    <p:anim calcmode="lin" valueType="num">
                                      <p:cBhvr additive="base">
                                        <p:cTn dur="500"/>
                                        <p:tgtEl>
                                          <p:spTgt spid="74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8000"/>
                            </p:stCondLst>
                            <p:childTnLst>
                              <p:par>
                                <p:cTn fill="hold" nodeType="afterEffect" presetClass="entr" presetID="2" presetSubtype="2">
                                  <p:stCondLst>
                                    <p:cond delay="0"/>
                                  </p:stCondLst>
                                  <p:childTnLst>
                                    <p:set>
                                      <p:cBhvr>
                                        <p:cTn dur="1" fill="hold">
                                          <p:stCondLst>
                                            <p:cond delay="0"/>
                                          </p:stCondLst>
                                        </p:cTn>
                                        <p:tgtEl>
                                          <p:spTgt spid="742">
                                            <p:txEl>
                                              <p:pRg end="4" st="4"/>
                                            </p:txEl>
                                          </p:spTgt>
                                        </p:tgtEl>
                                        <p:attrNameLst>
                                          <p:attrName>style.visibility</p:attrName>
                                        </p:attrNameLst>
                                      </p:cBhvr>
                                      <p:to>
                                        <p:strVal val="visible"/>
                                      </p:to>
                                    </p:set>
                                    <p:anim calcmode="lin" valueType="num">
                                      <p:cBhvr additive="base">
                                        <p:cTn dur="500"/>
                                        <p:tgtEl>
                                          <p:spTgt spid="74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8500"/>
                            </p:stCondLst>
                            <p:childTnLst>
                              <p:par>
                                <p:cTn fill="hold" nodeType="afterEffect" presetClass="entr" presetID="2" presetSubtype="2">
                                  <p:stCondLst>
                                    <p:cond delay="0"/>
                                  </p:stCondLst>
                                  <p:childTnLst>
                                    <p:set>
                                      <p:cBhvr>
                                        <p:cTn dur="1" fill="hold">
                                          <p:stCondLst>
                                            <p:cond delay="0"/>
                                          </p:stCondLst>
                                        </p:cTn>
                                        <p:tgtEl>
                                          <p:spTgt spid="742">
                                            <p:txEl>
                                              <p:pRg end="5" st="5"/>
                                            </p:txEl>
                                          </p:spTgt>
                                        </p:tgtEl>
                                        <p:attrNameLst>
                                          <p:attrName>style.visibility</p:attrName>
                                        </p:attrNameLst>
                                      </p:cBhvr>
                                      <p:to>
                                        <p:strVal val="visible"/>
                                      </p:to>
                                    </p:set>
                                    <p:anim calcmode="lin" valueType="num">
                                      <p:cBhvr additive="base">
                                        <p:cTn dur="500"/>
                                        <p:tgtEl>
                                          <p:spTgt spid="74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9000"/>
                            </p:stCondLst>
                            <p:childTnLst>
                              <p:par>
                                <p:cTn fill="hold" nodeType="afterEffect" presetClass="entr" presetID="2" presetSubtype="2">
                                  <p:stCondLst>
                                    <p:cond delay="0"/>
                                  </p:stCondLst>
                                  <p:childTnLst>
                                    <p:set>
                                      <p:cBhvr>
                                        <p:cTn dur="1" fill="hold">
                                          <p:stCondLst>
                                            <p:cond delay="0"/>
                                          </p:stCondLst>
                                        </p:cTn>
                                        <p:tgtEl>
                                          <p:spTgt spid="742">
                                            <p:txEl>
                                              <p:pRg end="6" st="6"/>
                                            </p:txEl>
                                          </p:spTgt>
                                        </p:tgtEl>
                                        <p:attrNameLst>
                                          <p:attrName>style.visibility</p:attrName>
                                        </p:attrNameLst>
                                      </p:cBhvr>
                                      <p:to>
                                        <p:strVal val="visible"/>
                                      </p:to>
                                    </p:set>
                                    <p:anim calcmode="lin" valueType="num">
                                      <p:cBhvr additive="base">
                                        <p:cTn dur="500"/>
                                        <p:tgtEl>
                                          <p:spTgt spid="74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9500"/>
                            </p:stCondLst>
                            <p:childTnLst>
                              <p:par>
                                <p:cTn fill="hold" nodeType="afterEffect" presetClass="entr" presetID="2" presetSubtype="2">
                                  <p:stCondLst>
                                    <p:cond delay="0"/>
                                  </p:stCondLst>
                                  <p:childTnLst>
                                    <p:set>
                                      <p:cBhvr>
                                        <p:cTn dur="1" fill="hold">
                                          <p:stCondLst>
                                            <p:cond delay="0"/>
                                          </p:stCondLst>
                                        </p:cTn>
                                        <p:tgtEl>
                                          <p:spTgt spid="742">
                                            <p:txEl>
                                              <p:pRg end="7" st="7"/>
                                            </p:txEl>
                                          </p:spTgt>
                                        </p:tgtEl>
                                        <p:attrNameLst>
                                          <p:attrName>style.visibility</p:attrName>
                                        </p:attrNameLst>
                                      </p:cBhvr>
                                      <p:to>
                                        <p:strVal val="visible"/>
                                      </p:to>
                                    </p:set>
                                    <p:anim calcmode="lin" valueType="num">
                                      <p:cBhvr additive="base">
                                        <p:cTn dur="500"/>
                                        <p:tgtEl>
                                          <p:spTgt spid="74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0"/>
                            </p:stCondLst>
                            <p:childTnLst>
                              <p:par>
                                <p:cTn fill="hold" nodeType="afterEffect" presetClass="entr" presetID="2" presetSubtype="2">
                                  <p:stCondLst>
                                    <p:cond delay="0"/>
                                  </p:stCondLst>
                                  <p:childTnLst>
                                    <p:set>
                                      <p:cBhvr>
                                        <p:cTn dur="1" fill="hold">
                                          <p:stCondLst>
                                            <p:cond delay="0"/>
                                          </p:stCondLst>
                                        </p:cTn>
                                        <p:tgtEl>
                                          <p:spTgt spid="742">
                                            <p:txEl>
                                              <p:pRg end="8" st="8"/>
                                            </p:txEl>
                                          </p:spTgt>
                                        </p:tgtEl>
                                        <p:attrNameLst>
                                          <p:attrName>style.visibility</p:attrName>
                                        </p:attrNameLst>
                                      </p:cBhvr>
                                      <p:to>
                                        <p:strVal val="visible"/>
                                      </p:to>
                                    </p:set>
                                    <p:anim calcmode="lin" valueType="num">
                                      <p:cBhvr additive="base">
                                        <p:cTn dur="500"/>
                                        <p:tgtEl>
                                          <p:spTgt spid="74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0" st="0"/>
                                            </p:txEl>
                                          </p:spTgt>
                                        </p:tgtEl>
                                        <p:attrNameLst>
                                          <p:attrName>style.visibility</p:attrName>
                                        </p:attrNameLst>
                                      </p:cBhvr>
                                      <p:to>
                                        <p:strVal val="visible"/>
                                      </p:to>
                                    </p:set>
                                    <p:anim calcmode="lin" valueType="num">
                                      <p:cBhvr additive="base">
                                        <p:cTn dur="500"/>
                                        <p:tgtEl>
                                          <p:spTgt spid="74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1" st="1"/>
                                            </p:txEl>
                                          </p:spTgt>
                                        </p:tgtEl>
                                        <p:attrNameLst>
                                          <p:attrName>style.visibility</p:attrName>
                                        </p:attrNameLst>
                                      </p:cBhvr>
                                      <p:to>
                                        <p:strVal val="visible"/>
                                      </p:to>
                                    </p:set>
                                    <p:anim calcmode="lin" valueType="num">
                                      <p:cBhvr additive="base">
                                        <p:cTn dur="500"/>
                                        <p:tgtEl>
                                          <p:spTgt spid="74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2" st="2"/>
                                            </p:txEl>
                                          </p:spTgt>
                                        </p:tgtEl>
                                        <p:attrNameLst>
                                          <p:attrName>style.visibility</p:attrName>
                                        </p:attrNameLst>
                                      </p:cBhvr>
                                      <p:to>
                                        <p:strVal val="visible"/>
                                      </p:to>
                                    </p:set>
                                    <p:anim calcmode="lin" valueType="num">
                                      <p:cBhvr additive="base">
                                        <p:cTn dur="500"/>
                                        <p:tgtEl>
                                          <p:spTgt spid="74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3" st="3"/>
                                            </p:txEl>
                                          </p:spTgt>
                                        </p:tgtEl>
                                        <p:attrNameLst>
                                          <p:attrName>style.visibility</p:attrName>
                                        </p:attrNameLst>
                                      </p:cBhvr>
                                      <p:to>
                                        <p:strVal val="visible"/>
                                      </p:to>
                                    </p:set>
                                    <p:anim calcmode="lin" valueType="num">
                                      <p:cBhvr additive="base">
                                        <p:cTn dur="500"/>
                                        <p:tgtEl>
                                          <p:spTgt spid="74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4" st="4"/>
                                            </p:txEl>
                                          </p:spTgt>
                                        </p:tgtEl>
                                        <p:attrNameLst>
                                          <p:attrName>style.visibility</p:attrName>
                                        </p:attrNameLst>
                                      </p:cBhvr>
                                      <p:to>
                                        <p:strVal val="visible"/>
                                      </p:to>
                                    </p:set>
                                    <p:anim calcmode="lin" valueType="num">
                                      <p:cBhvr additive="base">
                                        <p:cTn dur="500"/>
                                        <p:tgtEl>
                                          <p:spTgt spid="74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5" st="5"/>
                                            </p:txEl>
                                          </p:spTgt>
                                        </p:tgtEl>
                                        <p:attrNameLst>
                                          <p:attrName>style.visibility</p:attrName>
                                        </p:attrNameLst>
                                      </p:cBhvr>
                                      <p:to>
                                        <p:strVal val="visible"/>
                                      </p:to>
                                    </p:set>
                                    <p:anim calcmode="lin" valueType="num">
                                      <p:cBhvr additive="base">
                                        <p:cTn dur="500"/>
                                        <p:tgtEl>
                                          <p:spTgt spid="74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6" st="6"/>
                                            </p:txEl>
                                          </p:spTgt>
                                        </p:tgtEl>
                                        <p:attrNameLst>
                                          <p:attrName>style.visibility</p:attrName>
                                        </p:attrNameLst>
                                      </p:cBhvr>
                                      <p:to>
                                        <p:strVal val="visible"/>
                                      </p:to>
                                    </p:set>
                                    <p:anim calcmode="lin" valueType="num">
                                      <p:cBhvr additive="base">
                                        <p:cTn dur="500"/>
                                        <p:tgtEl>
                                          <p:spTgt spid="74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7" st="7"/>
                                            </p:txEl>
                                          </p:spTgt>
                                        </p:tgtEl>
                                        <p:attrNameLst>
                                          <p:attrName>style.visibility</p:attrName>
                                        </p:attrNameLst>
                                      </p:cBhvr>
                                      <p:to>
                                        <p:strVal val="visible"/>
                                      </p:to>
                                    </p:set>
                                    <p:anim calcmode="lin" valueType="num">
                                      <p:cBhvr additive="base">
                                        <p:cTn dur="500"/>
                                        <p:tgtEl>
                                          <p:spTgt spid="74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743">
                                            <p:txEl>
                                              <p:pRg end="8" st="8"/>
                                            </p:txEl>
                                          </p:spTgt>
                                        </p:tgtEl>
                                        <p:attrNameLst>
                                          <p:attrName>style.visibility</p:attrName>
                                        </p:attrNameLst>
                                      </p:cBhvr>
                                      <p:to>
                                        <p:strVal val="visible"/>
                                      </p:to>
                                    </p:set>
                                    <p:anim calcmode="lin" valueType="num">
                                      <p:cBhvr additive="base">
                                        <p:cTn dur="500"/>
                                        <p:tgtEl>
                                          <p:spTgt spid="74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Image - 2 Column - Horizontal">
  <p:cSld name="1 Image - 2 Column - Horizontal">
    <p:spTree>
      <p:nvGrpSpPr>
        <p:cNvPr id="745" name="Shape 745"/>
        <p:cNvGrpSpPr/>
        <p:nvPr/>
      </p:nvGrpSpPr>
      <p:grpSpPr>
        <a:xfrm>
          <a:off x="0" y="0"/>
          <a:ext cx="0" cy="0"/>
          <a:chOff x="0" y="0"/>
          <a:chExt cx="0" cy="0"/>
        </a:xfrm>
      </p:grpSpPr>
      <p:sp>
        <p:nvSpPr>
          <p:cNvPr id="746" name="Google Shape;746;p36"/>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7" name="Google Shape;747;p36"/>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48" name="Google Shape;748;p36"/>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49" name="Google Shape;749;p36"/>
          <p:cNvSpPr/>
          <p:nvPr>
            <p:ph idx="2" type="pic"/>
          </p:nvPr>
        </p:nvSpPr>
        <p:spPr>
          <a:xfrm>
            <a:off x="719238" y="1383618"/>
            <a:ext cx="2988300" cy="298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750" name="Google Shape;750;p36"/>
          <p:cNvSpPr txBox="1"/>
          <p:nvPr>
            <p:ph idx="1" type="body"/>
          </p:nvPr>
        </p:nvSpPr>
        <p:spPr>
          <a:xfrm>
            <a:off x="4139917" y="1419622"/>
            <a:ext cx="4500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51" name="Google Shape;751;p36"/>
          <p:cNvSpPr txBox="1"/>
          <p:nvPr>
            <p:ph idx="3" type="body"/>
          </p:nvPr>
        </p:nvSpPr>
        <p:spPr>
          <a:xfrm>
            <a:off x="4139917" y="1743658"/>
            <a:ext cx="4500000" cy="100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52" name="Google Shape;752;p36"/>
          <p:cNvSpPr txBox="1"/>
          <p:nvPr>
            <p:ph idx="4" type="body"/>
          </p:nvPr>
        </p:nvSpPr>
        <p:spPr>
          <a:xfrm>
            <a:off x="4140810" y="3039802"/>
            <a:ext cx="4500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53" name="Google Shape;753;p36"/>
          <p:cNvSpPr txBox="1"/>
          <p:nvPr>
            <p:ph idx="5" type="body"/>
          </p:nvPr>
        </p:nvSpPr>
        <p:spPr>
          <a:xfrm>
            <a:off x="4140810" y="3363838"/>
            <a:ext cx="4500000" cy="100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54" name="Google Shape;754;p36"/>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5" name="Google Shape;755;p36"/>
          <p:cNvSpPr txBox="1"/>
          <p:nvPr>
            <p:ph idx="6"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5">
                                            <p:txEl>
                                              <p:pRg end="0" st="0"/>
                                            </p:txEl>
                                          </p:spTgt>
                                        </p:tgtEl>
                                        <p:attrNameLst>
                                          <p:attrName>style.visibility</p:attrName>
                                        </p:attrNameLst>
                                      </p:cBhvr>
                                      <p:to>
                                        <p:strVal val="visible"/>
                                      </p:to>
                                    </p:set>
                                    <p:animEffect filter="fade" transition="in">
                                      <p:cBhvr>
                                        <p:cTn dur="500"/>
                                        <p:tgtEl>
                                          <p:spTgt spid="75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1" st="1"/>
                                            </p:txEl>
                                          </p:spTgt>
                                        </p:tgtEl>
                                        <p:attrNameLst>
                                          <p:attrName>style.visibility</p:attrName>
                                        </p:attrNameLst>
                                      </p:cBhvr>
                                      <p:to>
                                        <p:strVal val="visible"/>
                                      </p:to>
                                    </p:set>
                                    <p:animEffect filter="fade" transition="in">
                                      <p:cBhvr>
                                        <p:cTn dur="500"/>
                                        <p:tgtEl>
                                          <p:spTgt spid="75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2" st="2"/>
                                            </p:txEl>
                                          </p:spTgt>
                                        </p:tgtEl>
                                        <p:attrNameLst>
                                          <p:attrName>style.visibility</p:attrName>
                                        </p:attrNameLst>
                                      </p:cBhvr>
                                      <p:to>
                                        <p:strVal val="visible"/>
                                      </p:to>
                                    </p:set>
                                    <p:animEffect filter="fade" transition="in">
                                      <p:cBhvr>
                                        <p:cTn dur="500"/>
                                        <p:tgtEl>
                                          <p:spTgt spid="75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3" st="3"/>
                                            </p:txEl>
                                          </p:spTgt>
                                        </p:tgtEl>
                                        <p:attrNameLst>
                                          <p:attrName>style.visibility</p:attrName>
                                        </p:attrNameLst>
                                      </p:cBhvr>
                                      <p:to>
                                        <p:strVal val="visible"/>
                                      </p:to>
                                    </p:set>
                                    <p:animEffect filter="fade" transition="in">
                                      <p:cBhvr>
                                        <p:cTn dur="500"/>
                                        <p:tgtEl>
                                          <p:spTgt spid="75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4" st="4"/>
                                            </p:txEl>
                                          </p:spTgt>
                                        </p:tgtEl>
                                        <p:attrNameLst>
                                          <p:attrName>style.visibility</p:attrName>
                                        </p:attrNameLst>
                                      </p:cBhvr>
                                      <p:to>
                                        <p:strVal val="visible"/>
                                      </p:to>
                                    </p:set>
                                    <p:animEffect filter="fade" transition="in">
                                      <p:cBhvr>
                                        <p:cTn dur="500"/>
                                        <p:tgtEl>
                                          <p:spTgt spid="75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5" st="5"/>
                                            </p:txEl>
                                          </p:spTgt>
                                        </p:tgtEl>
                                        <p:attrNameLst>
                                          <p:attrName>style.visibility</p:attrName>
                                        </p:attrNameLst>
                                      </p:cBhvr>
                                      <p:to>
                                        <p:strVal val="visible"/>
                                      </p:to>
                                    </p:set>
                                    <p:animEffect filter="fade" transition="in">
                                      <p:cBhvr>
                                        <p:cTn dur="500"/>
                                        <p:tgtEl>
                                          <p:spTgt spid="75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6" st="6"/>
                                            </p:txEl>
                                          </p:spTgt>
                                        </p:tgtEl>
                                        <p:attrNameLst>
                                          <p:attrName>style.visibility</p:attrName>
                                        </p:attrNameLst>
                                      </p:cBhvr>
                                      <p:to>
                                        <p:strVal val="visible"/>
                                      </p:to>
                                    </p:set>
                                    <p:animEffect filter="fade" transition="in">
                                      <p:cBhvr>
                                        <p:cTn dur="500"/>
                                        <p:tgtEl>
                                          <p:spTgt spid="75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7" st="7"/>
                                            </p:txEl>
                                          </p:spTgt>
                                        </p:tgtEl>
                                        <p:attrNameLst>
                                          <p:attrName>style.visibility</p:attrName>
                                        </p:attrNameLst>
                                      </p:cBhvr>
                                      <p:to>
                                        <p:strVal val="visible"/>
                                      </p:to>
                                    </p:set>
                                    <p:animEffect filter="fade" transition="in">
                                      <p:cBhvr>
                                        <p:cTn dur="500"/>
                                        <p:tgtEl>
                                          <p:spTgt spid="75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55">
                                            <p:txEl>
                                              <p:pRg end="8" st="8"/>
                                            </p:txEl>
                                          </p:spTgt>
                                        </p:tgtEl>
                                        <p:attrNameLst>
                                          <p:attrName>style.visibility</p:attrName>
                                        </p:attrNameLst>
                                      </p:cBhvr>
                                      <p:to>
                                        <p:strVal val="visible"/>
                                      </p:to>
                                    </p:set>
                                    <p:animEffect filter="fade" transition="in">
                                      <p:cBhvr>
                                        <p:cTn dur="500"/>
                                        <p:tgtEl>
                                          <p:spTgt spid="755">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500"/>
                                        <p:tgtEl>
                                          <p:spTgt spid="749"/>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750">
                                            <p:txEl>
                                              <p:pRg end="0" st="0"/>
                                            </p:txEl>
                                          </p:spTgt>
                                        </p:tgtEl>
                                        <p:attrNameLst>
                                          <p:attrName>style.visibility</p:attrName>
                                        </p:attrNameLst>
                                      </p:cBhvr>
                                      <p:to>
                                        <p:strVal val="visible"/>
                                      </p:to>
                                    </p:set>
                                    <p:anim calcmode="lin" valueType="num">
                                      <p:cBhvr additive="base">
                                        <p:cTn dur="500"/>
                                        <p:tgtEl>
                                          <p:spTgt spid="75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750">
                                            <p:txEl>
                                              <p:pRg end="1" st="1"/>
                                            </p:txEl>
                                          </p:spTgt>
                                        </p:tgtEl>
                                        <p:attrNameLst>
                                          <p:attrName>style.visibility</p:attrName>
                                        </p:attrNameLst>
                                      </p:cBhvr>
                                      <p:to>
                                        <p:strVal val="visible"/>
                                      </p:to>
                                    </p:set>
                                    <p:anim calcmode="lin" valueType="num">
                                      <p:cBhvr additive="base">
                                        <p:cTn dur="500"/>
                                        <p:tgtEl>
                                          <p:spTgt spid="75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750">
                                            <p:txEl>
                                              <p:pRg end="2" st="2"/>
                                            </p:txEl>
                                          </p:spTgt>
                                        </p:tgtEl>
                                        <p:attrNameLst>
                                          <p:attrName>style.visibility</p:attrName>
                                        </p:attrNameLst>
                                      </p:cBhvr>
                                      <p:to>
                                        <p:strVal val="visible"/>
                                      </p:to>
                                    </p:set>
                                    <p:anim calcmode="lin" valueType="num">
                                      <p:cBhvr additive="base">
                                        <p:cTn dur="500"/>
                                        <p:tgtEl>
                                          <p:spTgt spid="75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750">
                                            <p:txEl>
                                              <p:pRg end="3" st="3"/>
                                            </p:txEl>
                                          </p:spTgt>
                                        </p:tgtEl>
                                        <p:attrNameLst>
                                          <p:attrName>style.visibility</p:attrName>
                                        </p:attrNameLst>
                                      </p:cBhvr>
                                      <p:to>
                                        <p:strVal val="visible"/>
                                      </p:to>
                                    </p:set>
                                    <p:anim calcmode="lin" valueType="num">
                                      <p:cBhvr additive="base">
                                        <p:cTn dur="500"/>
                                        <p:tgtEl>
                                          <p:spTgt spid="75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750">
                                            <p:txEl>
                                              <p:pRg end="4" st="4"/>
                                            </p:txEl>
                                          </p:spTgt>
                                        </p:tgtEl>
                                        <p:attrNameLst>
                                          <p:attrName>style.visibility</p:attrName>
                                        </p:attrNameLst>
                                      </p:cBhvr>
                                      <p:to>
                                        <p:strVal val="visible"/>
                                      </p:to>
                                    </p:set>
                                    <p:anim calcmode="lin" valueType="num">
                                      <p:cBhvr additive="base">
                                        <p:cTn dur="500"/>
                                        <p:tgtEl>
                                          <p:spTgt spid="75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750">
                                            <p:txEl>
                                              <p:pRg end="5" st="5"/>
                                            </p:txEl>
                                          </p:spTgt>
                                        </p:tgtEl>
                                        <p:attrNameLst>
                                          <p:attrName>style.visibility</p:attrName>
                                        </p:attrNameLst>
                                      </p:cBhvr>
                                      <p:to>
                                        <p:strVal val="visible"/>
                                      </p:to>
                                    </p:set>
                                    <p:anim calcmode="lin" valueType="num">
                                      <p:cBhvr additive="base">
                                        <p:cTn dur="500"/>
                                        <p:tgtEl>
                                          <p:spTgt spid="75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750">
                                            <p:txEl>
                                              <p:pRg end="6" st="6"/>
                                            </p:txEl>
                                          </p:spTgt>
                                        </p:tgtEl>
                                        <p:attrNameLst>
                                          <p:attrName>style.visibility</p:attrName>
                                        </p:attrNameLst>
                                      </p:cBhvr>
                                      <p:to>
                                        <p:strVal val="visible"/>
                                      </p:to>
                                    </p:set>
                                    <p:anim calcmode="lin" valueType="num">
                                      <p:cBhvr additive="base">
                                        <p:cTn dur="500"/>
                                        <p:tgtEl>
                                          <p:spTgt spid="75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750">
                                            <p:txEl>
                                              <p:pRg end="7" st="7"/>
                                            </p:txEl>
                                          </p:spTgt>
                                        </p:tgtEl>
                                        <p:attrNameLst>
                                          <p:attrName>style.visibility</p:attrName>
                                        </p:attrNameLst>
                                      </p:cBhvr>
                                      <p:to>
                                        <p:strVal val="visible"/>
                                      </p:to>
                                    </p:set>
                                    <p:anim calcmode="lin" valueType="num">
                                      <p:cBhvr additive="base">
                                        <p:cTn dur="500"/>
                                        <p:tgtEl>
                                          <p:spTgt spid="75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750">
                                            <p:txEl>
                                              <p:pRg end="8" st="8"/>
                                            </p:txEl>
                                          </p:spTgt>
                                        </p:tgtEl>
                                        <p:attrNameLst>
                                          <p:attrName>style.visibility</p:attrName>
                                        </p:attrNameLst>
                                      </p:cBhvr>
                                      <p:to>
                                        <p:strVal val="visible"/>
                                      </p:to>
                                    </p:set>
                                    <p:anim calcmode="lin" valueType="num">
                                      <p:cBhvr additive="base">
                                        <p:cTn dur="500"/>
                                        <p:tgtEl>
                                          <p:spTgt spid="75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0" st="0"/>
                                            </p:txEl>
                                          </p:spTgt>
                                        </p:tgtEl>
                                        <p:attrNameLst>
                                          <p:attrName>style.visibility</p:attrName>
                                        </p:attrNameLst>
                                      </p:cBhvr>
                                      <p:to>
                                        <p:strVal val="visible"/>
                                      </p:to>
                                    </p:set>
                                    <p:anim calcmode="lin" valueType="num">
                                      <p:cBhvr additive="base">
                                        <p:cTn dur="500"/>
                                        <p:tgtEl>
                                          <p:spTgt spid="75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1" st="1"/>
                                            </p:txEl>
                                          </p:spTgt>
                                        </p:tgtEl>
                                        <p:attrNameLst>
                                          <p:attrName>style.visibility</p:attrName>
                                        </p:attrNameLst>
                                      </p:cBhvr>
                                      <p:to>
                                        <p:strVal val="visible"/>
                                      </p:to>
                                    </p:set>
                                    <p:anim calcmode="lin" valueType="num">
                                      <p:cBhvr additive="base">
                                        <p:cTn dur="500"/>
                                        <p:tgtEl>
                                          <p:spTgt spid="75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2" st="2"/>
                                            </p:txEl>
                                          </p:spTgt>
                                        </p:tgtEl>
                                        <p:attrNameLst>
                                          <p:attrName>style.visibility</p:attrName>
                                        </p:attrNameLst>
                                      </p:cBhvr>
                                      <p:to>
                                        <p:strVal val="visible"/>
                                      </p:to>
                                    </p:set>
                                    <p:anim calcmode="lin" valueType="num">
                                      <p:cBhvr additive="base">
                                        <p:cTn dur="500"/>
                                        <p:tgtEl>
                                          <p:spTgt spid="75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3" st="3"/>
                                            </p:txEl>
                                          </p:spTgt>
                                        </p:tgtEl>
                                        <p:attrNameLst>
                                          <p:attrName>style.visibility</p:attrName>
                                        </p:attrNameLst>
                                      </p:cBhvr>
                                      <p:to>
                                        <p:strVal val="visible"/>
                                      </p:to>
                                    </p:set>
                                    <p:anim calcmode="lin" valueType="num">
                                      <p:cBhvr additive="base">
                                        <p:cTn dur="500"/>
                                        <p:tgtEl>
                                          <p:spTgt spid="75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4" st="4"/>
                                            </p:txEl>
                                          </p:spTgt>
                                        </p:tgtEl>
                                        <p:attrNameLst>
                                          <p:attrName>style.visibility</p:attrName>
                                        </p:attrNameLst>
                                      </p:cBhvr>
                                      <p:to>
                                        <p:strVal val="visible"/>
                                      </p:to>
                                    </p:set>
                                    <p:anim calcmode="lin" valueType="num">
                                      <p:cBhvr additive="base">
                                        <p:cTn dur="500"/>
                                        <p:tgtEl>
                                          <p:spTgt spid="75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5" st="5"/>
                                            </p:txEl>
                                          </p:spTgt>
                                        </p:tgtEl>
                                        <p:attrNameLst>
                                          <p:attrName>style.visibility</p:attrName>
                                        </p:attrNameLst>
                                      </p:cBhvr>
                                      <p:to>
                                        <p:strVal val="visible"/>
                                      </p:to>
                                    </p:set>
                                    <p:anim calcmode="lin" valueType="num">
                                      <p:cBhvr additive="base">
                                        <p:cTn dur="500"/>
                                        <p:tgtEl>
                                          <p:spTgt spid="75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6" st="6"/>
                                            </p:txEl>
                                          </p:spTgt>
                                        </p:tgtEl>
                                        <p:attrNameLst>
                                          <p:attrName>style.visibility</p:attrName>
                                        </p:attrNameLst>
                                      </p:cBhvr>
                                      <p:to>
                                        <p:strVal val="visible"/>
                                      </p:to>
                                    </p:set>
                                    <p:anim calcmode="lin" valueType="num">
                                      <p:cBhvr additive="base">
                                        <p:cTn dur="500"/>
                                        <p:tgtEl>
                                          <p:spTgt spid="75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7" st="7"/>
                                            </p:txEl>
                                          </p:spTgt>
                                        </p:tgtEl>
                                        <p:attrNameLst>
                                          <p:attrName>style.visibility</p:attrName>
                                        </p:attrNameLst>
                                      </p:cBhvr>
                                      <p:to>
                                        <p:strVal val="visible"/>
                                      </p:to>
                                    </p:set>
                                    <p:anim calcmode="lin" valueType="num">
                                      <p:cBhvr additive="base">
                                        <p:cTn dur="500"/>
                                        <p:tgtEl>
                                          <p:spTgt spid="75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1">
                                            <p:txEl>
                                              <p:pRg end="8" st="8"/>
                                            </p:txEl>
                                          </p:spTgt>
                                        </p:tgtEl>
                                        <p:attrNameLst>
                                          <p:attrName>style.visibility</p:attrName>
                                        </p:attrNameLst>
                                      </p:cBhvr>
                                      <p:to>
                                        <p:strVal val="visible"/>
                                      </p:to>
                                    </p:set>
                                    <p:anim calcmode="lin" valueType="num">
                                      <p:cBhvr additive="base">
                                        <p:cTn dur="500"/>
                                        <p:tgtEl>
                                          <p:spTgt spid="751">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2" presetSubtype="2">
                                  <p:stCondLst>
                                    <p:cond delay="250"/>
                                  </p:stCondLst>
                                  <p:childTnLst>
                                    <p:set>
                                      <p:cBhvr>
                                        <p:cTn dur="1" fill="hold">
                                          <p:stCondLst>
                                            <p:cond delay="0"/>
                                          </p:stCondLst>
                                        </p:cTn>
                                        <p:tgtEl>
                                          <p:spTgt spid="752">
                                            <p:txEl>
                                              <p:pRg end="0" st="0"/>
                                            </p:txEl>
                                          </p:spTgt>
                                        </p:tgtEl>
                                        <p:attrNameLst>
                                          <p:attrName>style.visibility</p:attrName>
                                        </p:attrNameLst>
                                      </p:cBhvr>
                                      <p:to>
                                        <p:strVal val="visible"/>
                                      </p:to>
                                    </p:set>
                                    <p:anim calcmode="lin" valueType="num">
                                      <p:cBhvr additive="base">
                                        <p:cTn dur="500"/>
                                        <p:tgtEl>
                                          <p:spTgt spid="752">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000"/>
                            </p:stCondLst>
                            <p:childTnLst>
                              <p:par>
                                <p:cTn fill="hold" nodeType="afterEffect" presetClass="entr" presetID="2" presetSubtype="2">
                                  <p:stCondLst>
                                    <p:cond delay="250"/>
                                  </p:stCondLst>
                                  <p:childTnLst>
                                    <p:set>
                                      <p:cBhvr>
                                        <p:cTn dur="1" fill="hold">
                                          <p:stCondLst>
                                            <p:cond delay="0"/>
                                          </p:stCondLst>
                                        </p:cTn>
                                        <p:tgtEl>
                                          <p:spTgt spid="752">
                                            <p:txEl>
                                              <p:pRg end="1" st="1"/>
                                            </p:txEl>
                                          </p:spTgt>
                                        </p:tgtEl>
                                        <p:attrNameLst>
                                          <p:attrName>style.visibility</p:attrName>
                                        </p:attrNameLst>
                                      </p:cBhvr>
                                      <p:to>
                                        <p:strVal val="visible"/>
                                      </p:to>
                                    </p:set>
                                    <p:anim calcmode="lin" valueType="num">
                                      <p:cBhvr additive="base">
                                        <p:cTn dur="500"/>
                                        <p:tgtEl>
                                          <p:spTgt spid="752">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250"/>
                                  </p:stCondLst>
                                  <p:childTnLst>
                                    <p:set>
                                      <p:cBhvr>
                                        <p:cTn dur="1" fill="hold">
                                          <p:stCondLst>
                                            <p:cond delay="0"/>
                                          </p:stCondLst>
                                        </p:cTn>
                                        <p:tgtEl>
                                          <p:spTgt spid="752">
                                            <p:txEl>
                                              <p:pRg end="2" st="2"/>
                                            </p:txEl>
                                          </p:spTgt>
                                        </p:tgtEl>
                                        <p:attrNameLst>
                                          <p:attrName>style.visibility</p:attrName>
                                        </p:attrNameLst>
                                      </p:cBhvr>
                                      <p:to>
                                        <p:strVal val="visible"/>
                                      </p:to>
                                    </p:set>
                                    <p:anim calcmode="lin" valueType="num">
                                      <p:cBhvr additive="base">
                                        <p:cTn dur="500"/>
                                        <p:tgtEl>
                                          <p:spTgt spid="752">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250"/>
                                  </p:stCondLst>
                                  <p:childTnLst>
                                    <p:set>
                                      <p:cBhvr>
                                        <p:cTn dur="1" fill="hold">
                                          <p:stCondLst>
                                            <p:cond delay="0"/>
                                          </p:stCondLst>
                                        </p:cTn>
                                        <p:tgtEl>
                                          <p:spTgt spid="752">
                                            <p:txEl>
                                              <p:pRg end="3" st="3"/>
                                            </p:txEl>
                                          </p:spTgt>
                                        </p:tgtEl>
                                        <p:attrNameLst>
                                          <p:attrName>style.visibility</p:attrName>
                                        </p:attrNameLst>
                                      </p:cBhvr>
                                      <p:to>
                                        <p:strVal val="visible"/>
                                      </p:to>
                                    </p:set>
                                    <p:anim calcmode="lin" valueType="num">
                                      <p:cBhvr additive="base">
                                        <p:cTn dur="500"/>
                                        <p:tgtEl>
                                          <p:spTgt spid="752">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752">
                                            <p:txEl>
                                              <p:pRg end="4" st="4"/>
                                            </p:txEl>
                                          </p:spTgt>
                                        </p:tgtEl>
                                        <p:attrNameLst>
                                          <p:attrName>style.visibility</p:attrName>
                                        </p:attrNameLst>
                                      </p:cBhvr>
                                      <p:to>
                                        <p:strVal val="visible"/>
                                      </p:to>
                                    </p:set>
                                    <p:anim calcmode="lin" valueType="num">
                                      <p:cBhvr additive="base">
                                        <p:cTn dur="500"/>
                                        <p:tgtEl>
                                          <p:spTgt spid="752">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752">
                                            <p:txEl>
                                              <p:pRg end="5" st="5"/>
                                            </p:txEl>
                                          </p:spTgt>
                                        </p:tgtEl>
                                        <p:attrNameLst>
                                          <p:attrName>style.visibility</p:attrName>
                                        </p:attrNameLst>
                                      </p:cBhvr>
                                      <p:to>
                                        <p:strVal val="visible"/>
                                      </p:to>
                                    </p:set>
                                    <p:anim calcmode="lin" valueType="num">
                                      <p:cBhvr additive="base">
                                        <p:cTn dur="500"/>
                                        <p:tgtEl>
                                          <p:spTgt spid="752">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752">
                                            <p:txEl>
                                              <p:pRg end="6" st="6"/>
                                            </p:txEl>
                                          </p:spTgt>
                                        </p:tgtEl>
                                        <p:attrNameLst>
                                          <p:attrName>style.visibility</p:attrName>
                                        </p:attrNameLst>
                                      </p:cBhvr>
                                      <p:to>
                                        <p:strVal val="visible"/>
                                      </p:to>
                                    </p:set>
                                    <p:anim calcmode="lin" valueType="num">
                                      <p:cBhvr additive="base">
                                        <p:cTn dur="500"/>
                                        <p:tgtEl>
                                          <p:spTgt spid="752">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752">
                                            <p:txEl>
                                              <p:pRg end="7" st="7"/>
                                            </p:txEl>
                                          </p:spTgt>
                                        </p:tgtEl>
                                        <p:attrNameLst>
                                          <p:attrName>style.visibility</p:attrName>
                                        </p:attrNameLst>
                                      </p:cBhvr>
                                      <p:to>
                                        <p:strVal val="visible"/>
                                      </p:to>
                                    </p:set>
                                    <p:anim calcmode="lin" valueType="num">
                                      <p:cBhvr additive="base">
                                        <p:cTn dur="500"/>
                                        <p:tgtEl>
                                          <p:spTgt spid="752">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752">
                                            <p:txEl>
                                              <p:pRg end="8" st="8"/>
                                            </p:txEl>
                                          </p:spTgt>
                                        </p:tgtEl>
                                        <p:attrNameLst>
                                          <p:attrName>style.visibility</p:attrName>
                                        </p:attrNameLst>
                                      </p:cBhvr>
                                      <p:to>
                                        <p:strVal val="visible"/>
                                      </p:to>
                                    </p:set>
                                    <p:anim calcmode="lin" valueType="num">
                                      <p:cBhvr additive="base">
                                        <p:cTn dur="500"/>
                                        <p:tgtEl>
                                          <p:spTgt spid="752">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0" st="0"/>
                                            </p:txEl>
                                          </p:spTgt>
                                        </p:tgtEl>
                                        <p:attrNameLst>
                                          <p:attrName>style.visibility</p:attrName>
                                        </p:attrNameLst>
                                      </p:cBhvr>
                                      <p:to>
                                        <p:strVal val="visible"/>
                                      </p:to>
                                    </p:set>
                                    <p:anim calcmode="lin" valueType="num">
                                      <p:cBhvr additive="base">
                                        <p:cTn dur="500"/>
                                        <p:tgtEl>
                                          <p:spTgt spid="753">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1" st="1"/>
                                            </p:txEl>
                                          </p:spTgt>
                                        </p:tgtEl>
                                        <p:attrNameLst>
                                          <p:attrName>style.visibility</p:attrName>
                                        </p:attrNameLst>
                                      </p:cBhvr>
                                      <p:to>
                                        <p:strVal val="visible"/>
                                      </p:to>
                                    </p:set>
                                    <p:anim calcmode="lin" valueType="num">
                                      <p:cBhvr additive="base">
                                        <p:cTn dur="500"/>
                                        <p:tgtEl>
                                          <p:spTgt spid="753">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2" st="2"/>
                                            </p:txEl>
                                          </p:spTgt>
                                        </p:tgtEl>
                                        <p:attrNameLst>
                                          <p:attrName>style.visibility</p:attrName>
                                        </p:attrNameLst>
                                      </p:cBhvr>
                                      <p:to>
                                        <p:strVal val="visible"/>
                                      </p:to>
                                    </p:set>
                                    <p:anim calcmode="lin" valueType="num">
                                      <p:cBhvr additive="base">
                                        <p:cTn dur="500"/>
                                        <p:tgtEl>
                                          <p:spTgt spid="753">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3" st="3"/>
                                            </p:txEl>
                                          </p:spTgt>
                                        </p:tgtEl>
                                        <p:attrNameLst>
                                          <p:attrName>style.visibility</p:attrName>
                                        </p:attrNameLst>
                                      </p:cBhvr>
                                      <p:to>
                                        <p:strVal val="visible"/>
                                      </p:to>
                                    </p:set>
                                    <p:anim calcmode="lin" valueType="num">
                                      <p:cBhvr additive="base">
                                        <p:cTn dur="500"/>
                                        <p:tgtEl>
                                          <p:spTgt spid="753">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4" st="4"/>
                                            </p:txEl>
                                          </p:spTgt>
                                        </p:tgtEl>
                                        <p:attrNameLst>
                                          <p:attrName>style.visibility</p:attrName>
                                        </p:attrNameLst>
                                      </p:cBhvr>
                                      <p:to>
                                        <p:strVal val="visible"/>
                                      </p:to>
                                    </p:set>
                                    <p:anim calcmode="lin" valueType="num">
                                      <p:cBhvr additive="base">
                                        <p:cTn dur="500"/>
                                        <p:tgtEl>
                                          <p:spTgt spid="753">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5" st="5"/>
                                            </p:txEl>
                                          </p:spTgt>
                                        </p:tgtEl>
                                        <p:attrNameLst>
                                          <p:attrName>style.visibility</p:attrName>
                                        </p:attrNameLst>
                                      </p:cBhvr>
                                      <p:to>
                                        <p:strVal val="visible"/>
                                      </p:to>
                                    </p:set>
                                    <p:anim calcmode="lin" valueType="num">
                                      <p:cBhvr additive="base">
                                        <p:cTn dur="500"/>
                                        <p:tgtEl>
                                          <p:spTgt spid="753">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6" st="6"/>
                                            </p:txEl>
                                          </p:spTgt>
                                        </p:tgtEl>
                                        <p:attrNameLst>
                                          <p:attrName>style.visibility</p:attrName>
                                        </p:attrNameLst>
                                      </p:cBhvr>
                                      <p:to>
                                        <p:strVal val="visible"/>
                                      </p:to>
                                    </p:set>
                                    <p:anim calcmode="lin" valueType="num">
                                      <p:cBhvr additive="base">
                                        <p:cTn dur="500"/>
                                        <p:tgtEl>
                                          <p:spTgt spid="753">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7" st="7"/>
                                            </p:txEl>
                                          </p:spTgt>
                                        </p:tgtEl>
                                        <p:attrNameLst>
                                          <p:attrName>style.visibility</p:attrName>
                                        </p:attrNameLst>
                                      </p:cBhvr>
                                      <p:to>
                                        <p:strVal val="visible"/>
                                      </p:to>
                                    </p:set>
                                    <p:anim calcmode="lin" valueType="num">
                                      <p:cBhvr additive="base">
                                        <p:cTn dur="500"/>
                                        <p:tgtEl>
                                          <p:spTgt spid="753">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753">
                                            <p:txEl>
                                              <p:pRg end="8" st="8"/>
                                            </p:txEl>
                                          </p:spTgt>
                                        </p:tgtEl>
                                        <p:attrNameLst>
                                          <p:attrName>style.visibility</p:attrName>
                                        </p:attrNameLst>
                                      </p:cBhvr>
                                      <p:to>
                                        <p:strVal val="visible"/>
                                      </p:to>
                                    </p:set>
                                    <p:anim calcmode="lin" valueType="num">
                                      <p:cBhvr additive="base">
                                        <p:cTn dur="500"/>
                                        <p:tgtEl>
                                          <p:spTgt spid="753">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mages - 4 Columns">
  <p:cSld name="4 Images - 4 Columns">
    <p:spTree>
      <p:nvGrpSpPr>
        <p:cNvPr id="756" name="Shape 756"/>
        <p:cNvGrpSpPr/>
        <p:nvPr/>
      </p:nvGrpSpPr>
      <p:grpSpPr>
        <a:xfrm>
          <a:off x="0" y="0"/>
          <a:ext cx="0" cy="0"/>
          <a:chOff x="0" y="0"/>
          <a:chExt cx="0" cy="0"/>
        </a:xfrm>
      </p:grpSpPr>
      <p:sp>
        <p:nvSpPr>
          <p:cNvPr id="757" name="Google Shape;757;p37"/>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58" name="Google Shape;758;p37"/>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59" name="Google Shape;759;p37"/>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60" name="Google Shape;760;p37"/>
          <p:cNvSpPr/>
          <p:nvPr>
            <p:ph idx="2" type="pic"/>
          </p:nvPr>
        </p:nvSpPr>
        <p:spPr>
          <a:xfrm>
            <a:off x="575209"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761" name="Google Shape;761;p37"/>
          <p:cNvSpPr txBox="1"/>
          <p:nvPr>
            <p:ph idx="1" type="body"/>
          </p:nvPr>
        </p:nvSpPr>
        <p:spPr>
          <a:xfrm>
            <a:off x="467188"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62" name="Google Shape;762;p37"/>
          <p:cNvSpPr txBox="1"/>
          <p:nvPr>
            <p:ph idx="3" type="body"/>
          </p:nvPr>
        </p:nvSpPr>
        <p:spPr>
          <a:xfrm>
            <a:off x="467188"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63" name="Google Shape;763;p37"/>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4" name="Google Shape;764;p37"/>
          <p:cNvSpPr txBox="1"/>
          <p:nvPr>
            <p:ph idx="4"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65" name="Google Shape;765;p37"/>
          <p:cNvSpPr/>
          <p:nvPr>
            <p:ph idx="5" type="pic"/>
          </p:nvPr>
        </p:nvSpPr>
        <p:spPr>
          <a:xfrm>
            <a:off x="2663624"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766" name="Google Shape;766;p37"/>
          <p:cNvSpPr txBox="1"/>
          <p:nvPr>
            <p:ph idx="6" type="body"/>
          </p:nvPr>
        </p:nvSpPr>
        <p:spPr>
          <a:xfrm>
            <a:off x="2555603"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67" name="Google Shape;767;p37"/>
          <p:cNvSpPr txBox="1"/>
          <p:nvPr>
            <p:ph idx="7" type="body"/>
          </p:nvPr>
        </p:nvSpPr>
        <p:spPr>
          <a:xfrm>
            <a:off x="2555603"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68" name="Google Shape;768;p37"/>
          <p:cNvSpPr/>
          <p:nvPr>
            <p:ph idx="8" type="pic"/>
          </p:nvPr>
        </p:nvSpPr>
        <p:spPr>
          <a:xfrm>
            <a:off x="4752039"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769" name="Google Shape;769;p37"/>
          <p:cNvSpPr txBox="1"/>
          <p:nvPr>
            <p:ph idx="9" type="body"/>
          </p:nvPr>
        </p:nvSpPr>
        <p:spPr>
          <a:xfrm>
            <a:off x="4644017"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0" name="Google Shape;770;p37"/>
          <p:cNvSpPr txBox="1"/>
          <p:nvPr>
            <p:ph idx="13" type="body"/>
          </p:nvPr>
        </p:nvSpPr>
        <p:spPr>
          <a:xfrm>
            <a:off x="4644017"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1" name="Google Shape;771;p37"/>
          <p:cNvSpPr/>
          <p:nvPr>
            <p:ph idx="14" type="pic"/>
          </p:nvPr>
        </p:nvSpPr>
        <p:spPr>
          <a:xfrm>
            <a:off x="6840453" y="1383618"/>
            <a:ext cx="1728300" cy="172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772" name="Google Shape;772;p37"/>
          <p:cNvSpPr txBox="1"/>
          <p:nvPr>
            <p:ph idx="15" type="body"/>
          </p:nvPr>
        </p:nvSpPr>
        <p:spPr>
          <a:xfrm>
            <a:off x="6732432" y="3363838"/>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73" name="Google Shape;773;p37"/>
          <p:cNvSpPr txBox="1"/>
          <p:nvPr>
            <p:ph idx="16" type="body"/>
          </p:nvPr>
        </p:nvSpPr>
        <p:spPr>
          <a:xfrm>
            <a:off x="6732432" y="3687874"/>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4">
                                            <p:txEl>
                                              <p:pRg end="0" st="0"/>
                                            </p:txEl>
                                          </p:spTgt>
                                        </p:tgtEl>
                                        <p:attrNameLst>
                                          <p:attrName>style.visibility</p:attrName>
                                        </p:attrNameLst>
                                      </p:cBhvr>
                                      <p:to>
                                        <p:strVal val="visible"/>
                                      </p:to>
                                    </p:set>
                                    <p:animEffect filter="fade" transition="in">
                                      <p:cBhvr>
                                        <p:cTn dur="500"/>
                                        <p:tgtEl>
                                          <p:spTgt spid="764">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1" st="1"/>
                                            </p:txEl>
                                          </p:spTgt>
                                        </p:tgtEl>
                                        <p:attrNameLst>
                                          <p:attrName>style.visibility</p:attrName>
                                        </p:attrNameLst>
                                      </p:cBhvr>
                                      <p:to>
                                        <p:strVal val="visible"/>
                                      </p:to>
                                    </p:set>
                                    <p:animEffect filter="fade" transition="in">
                                      <p:cBhvr>
                                        <p:cTn dur="500"/>
                                        <p:tgtEl>
                                          <p:spTgt spid="764">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2" st="2"/>
                                            </p:txEl>
                                          </p:spTgt>
                                        </p:tgtEl>
                                        <p:attrNameLst>
                                          <p:attrName>style.visibility</p:attrName>
                                        </p:attrNameLst>
                                      </p:cBhvr>
                                      <p:to>
                                        <p:strVal val="visible"/>
                                      </p:to>
                                    </p:set>
                                    <p:animEffect filter="fade" transition="in">
                                      <p:cBhvr>
                                        <p:cTn dur="500"/>
                                        <p:tgtEl>
                                          <p:spTgt spid="764">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3" st="3"/>
                                            </p:txEl>
                                          </p:spTgt>
                                        </p:tgtEl>
                                        <p:attrNameLst>
                                          <p:attrName>style.visibility</p:attrName>
                                        </p:attrNameLst>
                                      </p:cBhvr>
                                      <p:to>
                                        <p:strVal val="visible"/>
                                      </p:to>
                                    </p:set>
                                    <p:animEffect filter="fade" transition="in">
                                      <p:cBhvr>
                                        <p:cTn dur="500"/>
                                        <p:tgtEl>
                                          <p:spTgt spid="764">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4" st="4"/>
                                            </p:txEl>
                                          </p:spTgt>
                                        </p:tgtEl>
                                        <p:attrNameLst>
                                          <p:attrName>style.visibility</p:attrName>
                                        </p:attrNameLst>
                                      </p:cBhvr>
                                      <p:to>
                                        <p:strVal val="visible"/>
                                      </p:to>
                                    </p:set>
                                    <p:animEffect filter="fade" transition="in">
                                      <p:cBhvr>
                                        <p:cTn dur="500"/>
                                        <p:tgtEl>
                                          <p:spTgt spid="764">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5" st="5"/>
                                            </p:txEl>
                                          </p:spTgt>
                                        </p:tgtEl>
                                        <p:attrNameLst>
                                          <p:attrName>style.visibility</p:attrName>
                                        </p:attrNameLst>
                                      </p:cBhvr>
                                      <p:to>
                                        <p:strVal val="visible"/>
                                      </p:to>
                                    </p:set>
                                    <p:animEffect filter="fade" transition="in">
                                      <p:cBhvr>
                                        <p:cTn dur="500"/>
                                        <p:tgtEl>
                                          <p:spTgt spid="764">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6" st="6"/>
                                            </p:txEl>
                                          </p:spTgt>
                                        </p:tgtEl>
                                        <p:attrNameLst>
                                          <p:attrName>style.visibility</p:attrName>
                                        </p:attrNameLst>
                                      </p:cBhvr>
                                      <p:to>
                                        <p:strVal val="visible"/>
                                      </p:to>
                                    </p:set>
                                    <p:animEffect filter="fade" transition="in">
                                      <p:cBhvr>
                                        <p:cTn dur="500"/>
                                        <p:tgtEl>
                                          <p:spTgt spid="764">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7" st="7"/>
                                            </p:txEl>
                                          </p:spTgt>
                                        </p:tgtEl>
                                        <p:attrNameLst>
                                          <p:attrName>style.visibility</p:attrName>
                                        </p:attrNameLst>
                                      </p:cBhvr>
                                      <p:to>
                                        <p:strVal val="visible"/>
                                      </p:to>
                                    </p:set>
                                    <p:animEffect filter="fade" transition="in">
                                      <p:cBhvr>
                                        <p:cTn dur="500"/>
                                        <p:tgtEl>
                                          <p:spTgt spid="764">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64">
                                            <p:txEl>
                                              <p:pRg end="8" st="8"/>
                                            </p:txEl>
                                          </p:spTgt>
                                        </p:tgtEl>
                                        <p:attrNameLst>
                                          <p:attrName>style.visibility</p:attrName>
                                        </p:attrNameLst>
                                      </p:cBhvr>
                                      <p:to>
                                        <p:strVal val="visible"/>
                                      </p:to>
                                    </p:set>
                                    <p:animEffect filter="fade" transition="in">
                                      <p:cBhvr>
                                        <p:cTn dur="500"/>
                                        <p:tgtEl>
                                          <p:spTgt spid="764">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
                                        <p:tgtEl>
                                          <p:spTgt spid="760"/>
                                        </p:tgtEl>
                                      </p:cBhvr>
                                    </p:animEffect>
                                  </p:childTnLst>
                                </p:cTn>
                              </p:par>
                            </p:childTnLst>
                          </p:cTn>
                        </p:par>
                        <p:par>
                          <p:cTn fill="hold">
                            <p:stCondLst>
                              <p:cond delay="1000"/>
                            </p:stCondLst>
                            <p:childTnLst>
                              <p:par>
                                <p:cTn fill="hold" nodeType="afterEffect" presetClass="entr" presetID="2" presetSubtype="4">
                                  <p:stCondLst>
                                    <p:cond delay="250"/>
                                  </p:stCondLst>
                                  <p:childTnLst>
                                    <p:set>
                                      <p:cBhvr>
                                        <p:cTn dur="1" fill="hold">
                                          <p:stCondLst>
                                            <p:cond delay="0"/>
                                          </p:stCondLst>
                                        </p:cTn>
                                        <p:tgtEl>
                                          <p:spTgt spid="761">
                                            <p:txEl>
                                              <p:pRg end="0" st="0"/>
                                            </p:txEl>
                                          </p:spTgt>
                                        </p:tgtEl>
                                        <p:attrNameLst>
                                          <p:attrName>style.visibility</p:attrName>
                                        </p:attrNameLst>
                                      </p:cBhvr>
                                      <p:to>
                                        <p:strVal val="visible"/>
                                      </p:to>
                                    </p:set>
                                    <p:anim calcmode="lin" valueType="num">
                                      <p:cBhvr additive="base">
                                        <p:cTn dur="500"/>
                                        <p:tgtEl>
                                          <p:spTgt spid="76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250"/>
                                  </p:stCondLst>
                                  <p:childTnLst>
                                    <p:set>
                                      <p:cBhvr>
                                        <p:cTn dur="1" fill="hold">
                                          <p:stCondLst>
                                            <p:cond delay="0"/>
                                          </p:stCondLst>
                                        </p:cTn>
                                        <p:tgtEl>
                                          <p:spTgt spid="761">
                                            <p:txEl>
                                              <p:pRg end="1" st="1"/>
                                            </p:txEl>
                                          </p:spTgt>
                                        </p:tgtEl>
                                        <p:attrNameLst>
                                          <p:attrName>style.visibility</p:attrName>
                                        </p:attrNameLst>
                                      </p:cBhvr>
                                      <p:to>
                                        <p:strVal val="visible"/>
                                      </p:to>
                                    </p:set>
                                    <p:anim calcmode="lin" valueType="num">
                                      <p:cBhvr additive="base">
                                        <p:cTn dur="500"/>
                                        <p:tgtEl>
                                          <p:spTgt spid="76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250"/>
                                  </p:stCondLst>
                                  <p:childTnLst>
                                    <p:set>
                                      <p:cBhvr>
                                        <p:cTn dur="1" fill="hold">
                                          <p:stCondLst>
                                            <p:cond delay="0"/>
                                          </p:stCondLst>
                                        </p:cTn>
                                        <p:tgtEl>
                                          <p:spTgt spid="761">
                                            <p:txEl>
                                              <p:pRg end="2" st="2"/>
                                            </p:txEl>
                                          </p:spTgt>
                                        </p:tgtEl>
                                        <p:attrNameLst>
                                          <p:attrName>style.visibility</p:attrName>
                                        </p:attrNameLst>
                                      </p:cBhvr>
                                      <p:to>
                                        <p:strVal val="visible"/>
                                      </p:to>
                                    </p:set>
                                    <p:anim calcmode="lin" valueType="num">
                                      <p:cBhvr additive="base">
                                        <p:cTn dur="500"/>
                                        <p:tgtEl>
                                          <p:spTgt spid="76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250"/>
                                  </p:stCondLst>
                                  <p:childTnLst>
                                    <p:set>
                                      <p:cBhvr>
                                        <p:cTn dur="1" fill="hold">
                                          <p:stCondLst>
                                            <p:cond delay="0"/>
                                          </p:stCondLst>
                                        </p:cTn>
                                        <p:tgtEl>
                                          <p:spTgt spid="761">
                                            <p:txEl>
                                              <p:pRg end="3" st="3"/>
                                            </p:txEl>
                                          </p:spTgt>
                                        </p:tgtEl>
                                        <p:attrNameLst>
                                          <p:attrName>style.visibility</p:attrName>
                                        </p:attrNameLst>
                                      </p:cBhvr>
                                      <p:to>
                                        <p:strVal val="visible"/>
                                      </p:to>
                                    </p:set>
                                    <p:anim calcmode="lin" valueType="num">
                                      <p:cBhvr additive="base">
                                        <p:cTn dur="500"/>
                                        <p:tgtEl>
                                          <p:spTgt spid="76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250"/>
                                  </p:stCondLst>
                                  <p:childTnLst>
                                    <p:set>
                                      <p:cBhvr>
                                        <p:cTn dur="1" fill="hold">
                                          <p:stCondLst>
                                            <p:cond delay="0"/>
                                          </p:stCondLst>
                                        </p:cTn>
                                        <p:tgtEl>
                                          <p:spTgt spid="761">
                                            <p:txEl>
                                              <p:pRg end="4" st="4"/>
                                            </p:txEl>
                                          </p:spTgt>
                                        </p:tgtEl>
                                        <p:attrNameLst>
                                          <p:attrName>style.visibility</p:attrName>
                                        </p:attrNameLst>
                                      </p:cBhvr>
                                      <p:to>
                                        <p:strVal val="visible"/>
                                      </p:to>
                                    </p:set>
                                    <p:anim calcmode="lin" valueType="num">
                                      <p:cBhvr additive="base">
                                        <p:cTn dur="500"/>
                                        <p:tgtEl>
                                          <p:spTgt spid="76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250"/>
                                  </p:stCondLst>
                                  <p:childTnLst>
                                    <p:set>
                                      <p:cBhvr>
                                        <p:cTn dur="1" fill="hold">
                                          <p:stCondLst>
                                            <p:cond delay="0"/>
                                          </p:stCondLst>
                                        </p:cTn>
                                        <p:tgtEl>
                                          <p:spTgt spid="761">
                                            <p:txEl>
                                              <p:pRg end="5" st="5"/>
                                            </p:txEl>
                                          </p:spTgt>
                                        </p:tgtEl>
                                        <p:attrNameLst>
                                          <p:attrName>style.visibility</p:attrName>
                                        </p:attrNameLst>
                                      </p:cBhvr>
                                      <p:to>
                                        <p:strVal val="visible"/>
                                      </p:to>
                                    </p:set>
                                    <p:anim calcmode="lin" valueType="num">
                                      <p:cBhvr additive="base">
                                        <p:cTn dur="500"/>
                                        <p:tgtEl>
                                          <p:spTgt spid="76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250"/>
                                  </p:stCondLst>
                                  <p:childTnLst>
                                    <p:set>
                                      <p:cBhvr>
                                        <p:cTn dur="1" fill="hold">
                                          <p:stCondLst>
                                            <p:cond delay="0"/>
                                          </p:stCondLst>
                                        </p:cTn>
                                        <p:tgtEl>
                                          <p:spTgt spid="761">
                                            <p:txEl>
                                              <p:pRg end="6" st="6"/>
                                            </p:txEl>
                                          </p:spTgt>
                                        </p:tgtEl>
                                        <p:attrNameLst>
                                          <p:attrName>style.visibility</p:attrName>
                                        </p:attrNameLst>
                                      </p:cBhvr>
                                      <p:to>
                                        <p:strVal val="visible"/>
                                      </p:to>
                                    </p:set>
                                    <p:anim calcmode="lin" valueType="num">
                                      <p:cBhvr additive="base">
                                        <p:cTn dur="500"/>
                                        <p:tgtEl>
                                          <p:spTgt spid="76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250"/>
                                  </p:stCondLst>
                                  <p:childTnLst>
                                    <p:set>
                                      <p:cBhvr>
                                        <p:cTn dur="1" fill="hold">
                                          <p:stCondLst>
                                            <p:cond delay="0"/>
                                          </p:stCondLst>
                                        </p:cTn>
                                        <p:tgtEl>
                                          <p:spTgt spid="761">
                                            <p:txEl>
                                              <p:pRg end="7" st="7"/>
                                            </p:txEl>
                                          </p:spTgt>
                                        </p:tgtEl>
                                        <p:attrNameLst>
                                          <p:attrName>style.visibility</p:attrName>
                                        </p:attrNameLst>
                                      </p:cBhvr>
                                      <p:to>
                                        <p:strVal val="visible"/>
                                      </p:to>
                                    </p:set>
                                    <p:anim calcmode="lin" valueType="num">
                                      <p:cBhvr additive="base">
                                        <p:cTn dur="500"/>
                                        <p:tgtEl>
                                          <p:spTgt spid="76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250"/>
                                  </p:stCondLst>
                                  <p:childTnLst>
                                    <p:set>
                                      <p:cBhvr>
                                        <p:cTn dur="1" fill="hold">
                                          <p:stCondLst>
                                            <p:cond delay="0"/>
                                          </p:stCondLst>
                                        </p:cTn>
                                        <p:tgtEl>
                                          <p:spTgt spid="761">
                                            <p:txEl>
                                              <p:pRg end="8" st="8"/>
                                            </p:txEl>
                                          </p:spTgt>
                                        </p:tgtEl>
                                        <p:attrNameLst>
                                          <p:attrName>style.visibility</p:attrName>
                                        </p:attrNameLst>
                                      </p:cBhvr>
                                      <p:to>
                                        <p:strVal val="visible"/>
                                      </p:to>
                                    </p:set>
                                    <p:anim calcmode="lin" valueType="num">
                                      <p:cBhvr additive="base">
                                        <p:cTn dur="500"/>
                                        <p:tgtEl>
                                          <p:spTgt spid="76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0" st="0"/>
                                            </p:txEl>
                                          </p:spTgt>
                                        </p:tgtEl>
                                        <p:attrNameLst>
                                          <p:attrName>style.visibility</p:attrName>
                                        </p:attrNameLst>
                                      </p:cBhvr>
                                      <p:to>
                                        <p:strVal val="visible"/>
                                      </p:to>
                                    </p:set>
                                    <p:anim calcmode="lin" valueType="num">
                                      <p:cBhvr additive="base">
                                        <p:cTn dur="500"/>
                                        <p:tgtEl>
                                          <p:spTgt spid="76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1" st="1"/>
                                            </p:txEl>
                                          </p:spTgt>
                                        </p:tgtEl>
                                        <p:attrNameLst>
                                          <p:attrName>style.visibility</p:attrName>
                                        </p:attrNameLst>
                                      </p:cBhvr>
                                      <p:to>
                                        <p:strVal val="visible"/>
                                      </p:to>
                                    </p:set>
                                    <p:anim calcmode="lin" valueType="num">
                                      <p:cBhvr additive="base">
                                        <p:cTn dur="500"/>
                                        <p:tgtEl>
                                          <p:spTgt spid="76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2" st="2"/>
                                            </p:txEl>
                                          </p:spTgt>
                                        </p:tgtEl>
                                        <p:attrNameLst>
                                          <p:attrName>style.visibility</p:attrName>
                                        </p:attrNameLst>
                                      </p:cBhvr>
                                      <p:to>
                                        <p:strVal val="visible"/>
                                      </p:to>
                                    </p:set>
                                    <p:anim calcmode="lin" valueType="num">
                                      <p:cBhvr additive="base">
                                        <p:cTn dur="500"/>
                                        <p:tgtEl>
                                          <p:spTgt spid="76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3" st="3"/>
                                            </p:txEl>
                                          </p:spTgt>
                                        </p:tgtEl>
                                        <p:attrNameLst>
                                          <p:attrName>style.visibility</p:attrName>
                                        </p:attrNameLst>
                                      </p:cBhvr>
                                      <p:to>
                                        <p:strVal val="visible"/>
                                      </p:to>
                                    </p:set>
                                    <p:anim calcmode="lin" valueType="num">
                                      <p:cBhvr additive="base">
                                        <p:cTn dur="500"/>
                                        <p:tgtEl>
                                          <p:spTgt spid="76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4" st="4"/>
                                            </p:txEl>
                                          </p:spTgt>
                                        </p:tgtEl>
                                        <p:attrNameLst>
                                          <p:attrName>style.visibility</p:attrName>
                                        </p:attrNameLst>
                                      </p:cBhvr>
                                      <p:to>
                                        <p:strVal val="visible"/>
                                      </p:to>
                                    </p:set>
                                    <p:anim calcmode="lin" valueType="num">
                                      <p:cBhvr additive="base">
                                        <p:cTn dur="500"/>
                                        <p:tgtEl>
                                          <p:spTgt spid="76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5" st="5"/>
                                            </p:txEl>
                                          </p:spTgt>
                                        </p:tgtEl>
                                        <p:attrNameLst>
                                          <p:attrName>style.visibility</p:attrName>
                                        </p:attrNameLst>
                                      </p:cBhvr>
                                      <p:to>
                                        <p:strVal val="visible"/>
                                      </p:to>
                                    </p:set>
                                    <p:anim calcmode="lin" valueType="num">
                                      <p:cBhvr additive="base">
                                        <p:cTn dur="500"/>
                                        <p:tgtEl>
                                          <p:spTgt spid="76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6" st="6"/>
                                            </p:txEl>
                                          </p:spTgt>
                                        </p:tgtEl>
                                        <p:attrNameLst>
                                          <p:attrName>style.visibility</p:attrName>
                                        </p:attrNameLst>
                                      </p:cBhvr>
                                      <p:to>
                                        <p:strVal val="visible"/>
                                      </p:to>
                                    </p:set>
                                    <p:anim calcmode="lin" valueType="num">
                                      <p:cBhvr additive="base">
                                        <p:cTn dur="500"/>
                                        <p:tgtEl>
                                          <p:spTgt spid="76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7" st="7"/>
                                            </p:txEl>
                                          </p:spTgt>
                                        </p:tgtEl>
                                        <p:attrNameLst>
                                          <p:attrName>style.visibility</p:attrName>
                                        </p:attrNameLst>
                                      </p:cBhvr>
                                      <p:to>
                                        <p:strVal val="visible"/>
                                      </p:to>
                                    </p:set>
                                    <p:anim calcmode="lin" valueType="num">
                                      <p:cBhvr additive="base">
                                        <p:cTn dur="500"/>
                                        <p:tgtEl>
                                          <p:spTgt spid="76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2">
                                            <p:txEl>
                                              <p:pRg end="8" st="8"/>
                                            </p:txEl>
                                          </p:spTgt>
                                        </p:tgtEl>
                                        <p:attrNameLst>
                                          <p:attrName>style.visibility</p:attrName>
                                        </p:attrNameLst>
                                      </p:cBhvr>
                                      <p:to>
                                        <p:strVal val="visible"/>
                                      </p:to>
                                    </p:set>
                                    <p:anim calcmode="lin" valueType="num">
                                      <p:cBhvr additive="base">
                                        <p:cTn dur="500"/>
                                        <p:tgtEl>
                                          <p:spTgt spid="76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500"/>
                                        <p:tgtEl>
                                          <p:spTgt spid="765"/>
                                        </p:tgtEl>
                                      </p:cBhvr>
                                    </p:animEffect>
                                  </p:childTnLst>
                                </p:cTn>
                              </p:par>
                            </p:childTnLst>
                          </p:cTn>
                        </p:par>
                        <p:par>
                          <p:cTn fill="hold">
                            <p:stCondLst>
                              <p:cond delay="6000"/>
                            </p:stCondLst>
                            <p:childTnLst>
                              <p:par>
                                <p:cTn fill="hold" nodeType="afterEffect" presetClass="entr" presetID="2" presetSubtype="4">
                                  <p:stCondLst>
                                    <p:cond delay="250"/>
                                  </p:stCondLst>
                                  <p:childTnLst>
                                    <p:set>
                                      <p:cBhvr>
                                        <p:cTn dur="1" fill="hold">
                                          <p:stCondLst>
                                            <p:cond delay="0"/>
                                          </p:stCondLst>
                                        </p:cTn>
                                        <p:tgtEl>
                                          <p:spTgt spid="766">
                                            <p:txEl>
                                              <p:pRg end="0" st="0"/>
                                            </p:txEl>
                                          </p:spTgt>
                                        </p:tgtEl>
                                        <p:attrNameLst>
                                          <p:attrName>style.visibility</p:attrName>
                                        </p:attrNameLst>
                                      </p:cBhvr>
                                      <p:to>
                                        <p:strVal val="visible"/>
                                      </p:to>
                                    </p:set>
                                    <p:anim calcmode="lin" valueType="num">
                                      <p:cBhvr additive="base">
                                        <p:cTn dur="500"/>
                                        <p:tgtEl>
                                          <p:spTgt spid="76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500"/>
                            </p:stCondLst>
                            <p:childTnLst>
                              <p:par>
                                <p:cTn fill="hold" nodeType="afterEffect" presetClass="entr" presetID="2" presetSubtype="4">
                                  <p:stCondLst>
                                    <p:cond delay="250"/>
                                  </p:stCondLst>
                                  <p:childTnLst>
                                    <p:set>
                                      <p:cBhvr>
                                        <p:cTn dur="1" fill="hold">
                                          <p:stCondLst>
                                            <p:cond delay="0"/>
                                          </p:stCondLst>
                                        </p:cTn>
                                        <p:tgtEl>
                                          <p:spTgt spid="766">
                                            <p:txEl>
                                              <p:pRg end="1" st="1"/>
                                            </p:txEl>
                                          </p:spTgt>
                                        </p:tgtEl>
                                        <p:attrNameLst>
                                          <p:attrName>style.visibility</p:attrName>
                                        </p:attrNameLst>
                                      </p:cBhvr>
                                      <p:to>
                                        <p:strVal val="visible"/>
                                      </p:to>
                                    </p:set>
                                    <p:anim calcmode="lin" valueType="num">
                                      <p:cBhvr additive="base">
                                        <p:cTn dur="500"/>
                                        <p:tgtEl>
                                          <p:spTgt spid="76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2" presetSubtype="4">
                                  <p:stCondLst>
                                    <p:cond delay="250"/>
                                  </p:stCondLst>
                                  <p:childTnLst>
                                    <p:set>
                                      <p:cBhvr>
                                        <p:cTn dur="1" fill="hold">
                                          <p:stCondLst>
                                            <p:cond delay="0"/>
                                          </p:stCondLst>
                                        </p:cTn>
                                        <p:tgtEl>
                                          <p:spTgt spid="766">
                                            <p:txEl>
                                              <p:pRg end="2" st="2"/>
                                            </p:txEl>
                                          </p:spTgt>
                                        </p:tgtEl>
                                        <p:attrNameLst>
                                          <p:attrName>style.visibility</p:attrName>
                                        </p:attrNameLst>
                                      </p:cBhvr>
                                      <p:to>
                                        <p:strVal val="visible"/>
                                      </p:to>
                                    </p:set>
                                    <p:anim calcmode="lin" valueType="num">
                                      <p:cBhvr additive="base">
                                        <p:cTn dur="500"/>
                                        <p:tgtEl>
                                          <p:spTgt spid="76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250"/>
                                  </p:stCondLst>
                                  <p:childTnLst>
                                    <p:set>
                                      <p:cBhvr>
                                        <p:cTn dur="1" fill="hold">
                                          <p:stCondLst>
                                            <p:cond delay="0"/>
                                          </p:stCondLst>
                                        </p:cTn>
                                        <p:tgtEl>
                                          <p:spTgt spid="766">
                                            <p:txEl>
                                              <p:pRg end="3" st="3"/>
                                            </p:txEl>
                                          </p:spTgt>
                                        </p:tgtEl>
                                        <p:attrNameLst>
                                          <p:attrName>style.visibility</p:attrName>
                                        </p:attrNameLst>
                                      </p:cBhvr>
                                      <p:to>
                                        <p:strVal val="visible"/>
                                      </p:to>
                                    </p:set>
                                    <p:anim calcmode="lin" valueType="num">
                                      <p:cBhvr additive="base">
                                        <p:cTn dur="500"/>
                                        <p:tgtEl>
                                          <p:spTgt spid="76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250"/>
                                  </p:stCondLst>
                                  <p:childTnLst>
                                    <p:set>
                                      <p:cBhvr>
                                        <p:cTn dur="1" fill="hold">
                                          <p:stCondLst>
                                            <p:cond delay="0"/>
                                          </p:stCondLst>
                                        </p:cTn>
                                        <p:tgtEl>
                                          <p:spTgt spid="766">
                                            <p:txEl>
                                              <p:pRg end="4" st="4"/>
                                            </p:txEl>
                                          </p:spTgt>
                                        </p:tgtEl>
                                        <p:attrNameLst>
                                          <p:attrName>style.visibility</p:attrName>
                                        </p:attrNameLst>
                                      </p:cBhvr>
                                      <p:to>
                                        <p:strVal val="visible"/>
                                      </p:to>
                                    </p:set>
                                    <p:anim calcmode="lin" valueType="num">
                                      <p:cBhvr additive="base">
                                        <p:cTn dur="500"/>
                                        <p:tgtEl>
                                          <p:spTgt spid="76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250"/>
                                  </p:stCondLst>
                                  <p:childTnLst>
                                    <p:set>
                                      <p:cBhvr>
                                        <p:cTn dur="1" fill="hold">
                                          <p:stCondLst>
                                            <p:cond delay="0"/>
                                          </p:stCondLst>
                                        </p:cTn>
                                        <p:tgtEl>
                                          <p:spTgt spid="766">
                                            <p:txEl>
                                              <p:pRg end="5" st="5"/>
                                            </p:txEl>
                                          </p:spTgt>
                                        </p:tgtEl>
                                        <p:attrNameLst>
                                          <p:attrName>style.visibility</p:attrName>
                                        </p:attrNameLst>
                                      </p:cBhvr>
                                      <p:to>
                                        <p:strVal val="visible"/>
                                      </p:to>
                                    </p:set>
                                    <p:anim calcmode="lin" valueType="num">
                                      <p:cBhvr additive="base">
                                        <p:cTn dur="500"/>
                                        <p:tgtEl>
                                          <p:spTgt spid="76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250"/>
                                  </p:stCondLst>
                                  <p:childTnLst>
                                    <p:set>
                                      <p:cBhvr>
                                        <p:cTn dur="1" fill="hold">
                                          <p:stCondLst>
                                            <p:cond delay="0"/>
                                          </p:stCondLst>
                                        </p:cTn>
                                        <p:tgtEl>
                                          <p:spTgt spid="766">
                                            <p:txEl>
                                              <p:pRg end="6" st="6"/>
                                            </p:txEl>
                                          </p:spTgt>
                                        </p:tgtEl>
                                        <p:attrNameLst>
                                          <p:attrName>style.visibility</p:attrName>
                                        </p:attrNameLst>
                                      </p:cBhvr>
                                      <p:to>
                                        <p:strVal val="visible"/>
                                      </p:to>
                                    </p:set>
                                    <p:anim calcmode="lin" valueType="num">
                                      <p:cBhvr additive="base">
                                        <p:cTn dur="500"/>
                                        <p:tgtEl>
                                          <p:spTgt spid="76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250"/>
                                  </p:stCondLst>
                                  <p:childTnLst>
                                    <p:set>
                                      <p:cBhvr>
                                        <p:cTn dur="1" fill="hold">
                                          <p:stCondLst>
                                            <p:cond delay="0"/>
                                          </p:stCondLst>
                                        </p:cTn>
                                        <p:tgtEl>
                                          <p:spTgt spid="766">
                                            <p:txEl>
                                              <p:pRg end="7" st="7"/>
                                            </p:txEl>
                                          </p:spTgt>
                                        </p:tgtEl>
                                        <p:attrNameLst>
                                          <p:attrName>style.visibility</p:attrName>
                                        </p:attrNameLst>
                                      </p:cBhvr>
                                      <p:to>
                                        <p:strVal val="visible"/>
                                      </p:to>
                                    </p:set>
                                    <p:anim calcmode="lin" valueType="num">
                                      <p:cBhvr additive="base">
                                        <p:cTn dur="500"/>
                                        <p:tgtEl>
                                          <p:spTgt spid="76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250"/>
                                  </p:stCondLst>
                                  <p:childTnLst>
                                    <p:set>
                                      <p:cBhvr>
                                        <p:cTn dur="1" fill="hold">
                                          <p:stCondLst>
                                            <p:cond delay="0"/>
                                          </p:stCondLst>
                                        </p:cTn>
                                        <p:tgtEl>
                                          <p:spTgt spid="766">
                                            <p:txEl>
                                              <p:pRg end="8" st="8"/>
                                            </p:txEl>
                                          </p:spTgt>
                                        </p:tgtEl>
                                        <p:attrNameLst>
                                          <p:attrName>style.visibility</p:attrName>
                                        </p:attrNameLst>
                                      </p:cBhvr>
                                      <p:to>
                                        <p:strVal val="visible"/>
                                      </p:to>
                                    </p:set>
                                    <p:anim calcmode="lin" valueType="num">
                                      <p:cBhvr additive="base">
                                        <p:cTn dur="500"/>
                                        <p:tgtEl>
                                          <p:spTgt spid="76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0" st="0"/>
                                            </p:txEl>
                                          </p:spTgt>
                                        </p:tgtEl>
                                        <p:attrNameLst>
                                          <p:attrName>style.visibility</p:attrName>
                                        </p:attrNameLst>
                                      </p:cBhvr>
                                      <p:to>
                                        <p:strVal val="visible"/>
                                      </p:to>
                                    </p:set>
                                    <p:anim calcmode="lin" valueType="num">
                                      <p:cBhvr additive="base">
                                        <p:cTn dur="500"/>
                                        <p:tgtEl>
                                          <p:spTgt spid="76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1" st="1"/>
                                            </p:txEl>
                                          </p:spTgt>
                                        </p:tgtEl>
                                        <p:attrNameLst>
                                          <p:attrName>style.visibility</p:attrName>
                                        </p:attrNameLst>
                                      </p:cBhvr>
                                      <p:to>
                                        <p:strVal val="visible"/>
                                      </p:to>
                                    </p:set>
                                    <p:anim calcmode="lin" valueType="num">
                                      <p:cBhvr additive="base">
                                        <p:cTn dur="500"/>
                                        <p:tgtEl>
                                          <p:spTgt spid="76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2" st="2"/>
                                            </p:txEl>
                                          </p:spTgt>
                                        </p:tgtEl>
                                        <p:attrNameLst>
                                          <p:attrName>style.visibility</p:attrName>
                                        </p:attrNameLst>
                                      </p:cBhvr>
                                      <p:to>
                                        <p:strVal val="visible"/>
                                      </p:to>
                                    </p:set>
                                    <p:anim calcmode="lin" valueType="num">
                                      <p:cBhvr additive="base">
                                        <p:cTn dur="500"/>
                                        <p:tgtEl>
                                          <p:spTgt spid="76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3" st="3"/>
                                            </p:txEl>
                                          </p:spTgt>
                                        </p:tgtEl>
                                        <p:attrNameLst>
                                          <p:attrName>style.visibility</p:attrName>
                                        </p:attrNameLst>
                                      </p:cBhvr>
                                      <p:to>
                                        <p:strVal val="visible"/>
                                      </p:to>
                                    </p:set>
                                    <p:anim calcmode="lin" valueType="num">
                                      <p:cBhvr additive="base">
                                        <p:cTn dur="500"/>
                                        <p:tgtEl>
                                          <p:spTgt spid="76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4" st="4"/>
                                            </p:txEl>
                                          </p:spTgt>
                                        </p:tgtEl>
                                        <p:attrNameLst>
                                          <p:attrName>style.visibility</p:attrName>
                                        </p:attrNameLst>
                                      </p:cBhvr>
                                      <p:to>
                                        <p:strVal val="visible"/>
                                      </p:to>
                                    </p:set>
                                    <p:anim calcmode="lin" valueType="num">
                                      <p:cBhvr additive="base">
                                        <p:cTn dur="500"/>
                                        <p:tgtEl>
                                          <p:spTgt spid="76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5" st="5"/>
                                            </p:txEl>
                                          </p:spTgt>
                                        </p:tgtEl>
                                        <p:attrNameLst>
                                          <p:attrName>style.visibility</p:attrName>
                                        </p:attrNameLst>
                                      </p:cBhvr>
                                      <p:to>
                                        <p:strVal val="visible"/>
                                      </p:to>
                                    </p:set>
                                    <p:anim calcmode="lin" valueType="num">
                                      <p:cBhvr additive="base">
                                        <p:cTn dur="500"/>
                                        <p:tgtEl>
                                          <p:spTgt spid="76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6" st="6"/>
                                            </p:txEl>
                                          </p:spTgt>
                                        </p:tgtEl>
                                        <p:attrNameLst>
                                          <p:attrName>style.visibility</p:attrName>
                                        </p:attrNameLst>
                                      </p:cBhvr>
                                      <p:to>
                                        <p:strVal val="visible"/>
                                      </p:to>
                                    </p:set>
                                    <p:anim calcmode="lin" valueType="num">
                                      <p:cBhvr additive="base">
                                        <p:cTn dur="500"/>
                                        <p:tgtEl>
                                          <p:spTgt spid="76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7" st="7"/>
                                            </p:txEl>
                                          </p:spTgt>
                                        </p:tgtEl>
                                        <p:attrNameLst>
                                          <p:attrName>style.visibility</p:attrName>
                                        </p:attrNameLst>
                                      </p:cBhvr>
                                      <p:to>
                                        <p:strVal val="visible"/>
                                      </p:to>
                                    </p:set>
                                    <p:anim calcmode="lin" valueType="num">
                                      <p:cBhvr additive="base">
                                        <p:cTn dur="500"/>
                                        <p:tgtEl>
                                          <p:spTgt spid="76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67">
                                            <p:txEl>
                                              <p:pRg end="8" st="8"/>
                                            </p:txEl>
                                          </p:spTgt>
                                        </p:tgtEl>
                                        <p:attrNameLst>
                                          <p:attrName>style.visibility</p:attrName>
                                        </p:attrNameLst>
                                      </p:cBhvr>
                                      <p:to>
                                        <p:strVal val="visible"/>
                                      </p:to>
                                    </p:set>
                                    <p:anim calcmode="lin" valueType="num">
                                      <p:cBhvr additive="base">
                                        <p:cTn dur="500"/>
                                        <p:tgtEl>
                                          <p:spTgt spid="76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500"/>
                                        <p:tgtEl>
                                          <p:spTgt spid="768"/>
                                        </p:tgtEl>
                                      </p:cBhvr>
                                    </p:animEffect>
                                  </p:childTnLst>
                                </p:cTn>
                              </p:par>
                            </p:childTnLst>
                          </p:cTn>
                        </p:par>
                        <p:par>
                          <p:cTn fill="hold">
                            <p:stCondLst>
                              <p:cond delay="11000"/>
                            </p:stCondLst>
                            <p:childTnLst>
                              <p:par>
                                <p:cTn fill="hold" nodeType="afterEffect" presetClass="entr" presetID="2" presetSubtype="4">
                                  <p:stCondLst>
                                    <p:cond delay="250"/>
                                  </p:stCondLst>
                                  <p:childTnLst>
                                    <p:set>
                                      <p:cBhvr>
                                        <p:cTn dur="1" fill="hold">
                                          <p:stCondLst>
                                            <p:cond delay="0"/>
                                          </p:stCondLst>
                                        </p:cTn>
                                        <p:tgtEl>
                                          <p:spTgt spid="769">
                                            <p:txEl>
                                              <p:pRg end="0" st="0"/>
                                            </p:txEl>
                                          </p:spTgt>
                                        </p:tgtEl>
                                        <p:attrNameLst>
                                          <p:attrName>style.visibility</p:attrName>
                                        </p:attrNameLst>
                                      </p:cBhvr>
                                      <p:to>
                                        <p:strVal val="visible"/>
                                      </p:to>
                                    </p:set>
                                    <p:anim calcmode="lin" valueType="num">
                                      <p:cBhvr additive="base">
                                        <p:cTn dur="500"/>
                                        <p:tgtEl>
                                          <p:spTgt spid="76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2" presetSubtype="4">
                                  <p:stCondLst>
                                    <p:cond delay="250"/>
                                  </p:stCondLst>
                                  <p:childTnLst>
                                    <p:set>
                                      <p:cBhvr>
                                        <p:cTn dur="1" fill="hold">
                                          <p:stCondLst>
                                            <p:cond delay="0"/>
                                          </p:stCondLst>
                                        </p:cTn>
                                        <p:tgtEl>
                                          <p:spTgt spid="769">
                                            <p:txEl>
                                              <p:pRg end="1" st="1"/>
                                            </p:txEl>
                                          </p:spTgt>
                                        </p:tgtEl>
                                        <p:attrNameLst>
                                          <p:attrName>style.visibility</p:attrName>
                                        </p:attrNameLst>
                                      </p:cBhvr>
                                      <p:to>
                                        <p:strVal val="visible"/>
                                      </p:to>
                                    </p:set>
                                    <p:anim calcmode="lin" valueType="num">
                                      <p:cBhvr additive="base">
                                        <p:cTn dur="500"/>
                                        <p:tgtEl>
                                          <p:spTgt spid="76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000"/>
                            </p:stCondLst>
                            <p:childTnLst>
                              <p:par>
                                <p:cTn fill="hold" nodeType="afterEffect" presetClass="entr" presetID="2" presetSubtype="4">
                                  <p:stCondLst>
                                    <p:cond delay="250"/>
                                  </p:stCondLst>
                                  <p:childTnLst>
                                    <p:set>
                                      <p:cBhvr>
                                        <p:cTn dur="1" fill="hold">
                                          <p:stCondLst>
                                            <p:cond delay="0"/>
                                          </p:stCondLst>
                                        </p:cTn>
                                        <p:tgtEl>
                                          <p:spTgt spid="769">
                                            <p:txEl>
                                              <p:pRg end="2" st="2"/>
                                            </p:txEl>
                                          </p:spTgt>
                                        </p:tgtEl>
                                        <p:attrNameLst>
                                          <p:attrName>style.visibility</p:attrName>
                                        </p:attrNameLst>
                                      </p:cBhvr>
                                      <p:to>
                                        <p:strVal val="visible"/>
                                      </p:to>
                                    </p:set>
                                    <p:anim calcmode="lin" valueType="num">
                                      <p:cBhvr additive="base">
                                        <p:cTn dur="500"/>
                                        <p:tgtEl>
                                          <p:spTgt spid="76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500"/>
                            </p:stCondLst>
                            <p:childTnLst>
                              <p:par>
                                <p:cTn fill="hold" nodeType="afterEffect" presetClass="entr" presetID="2" presetSubtype="4">
                                  <p:stCondLst>
                                    <p:cond delay="250"/>
                                  </p:stCondLst>
                                  <p:childTnLst>
                                    <p:set>
                                      <p:cBhvr>
                                        <p:cTn dur="1" fill="hold">
                                          <p:stCondLst>
                                            <p:cond delay="0"/>
                                          </p:stCondLst>
                                        </p:cTn>
                                        <p:tgtEl>
                                          <p:spTgt spid="769">
                                            <p:txEl>
                                              <p:pRg end="3" st="3"/>
                                            </p:txEl>
                                          </p:spTgt>
                                        </p:tgtEl>
                                        <p:attrNameLst>
                                          <p:attrName>style.visibility</p:attrName>
                                        </p:attrNameLst>
                                      </p:cBhvr>
                                      <p:to>
                                        <p:strVal val="visible"/>
                                      </p:to>
                                    </p:set>
                                    <p:anim calcmode="lin" valueType="num">
                                      <p:cBhvr additive="base">
                                        <p:cTn dur="500"/>
                                        <p:tgtEl>
                                          <p:spTgt spid="76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250"/>
                                  </p:stCondLst>
                                  <p:childTnLst>
                                    <p:set>
                                      <p:cBhvr>
                                        <p:cTn dur="1" fill="hold">
                                          <p:stCondLst>
                                            <p:cond delay="0"/>
                                          </p:stCondLst>
                                        </p:cTn>
                                        <p:tgtEl>
                                          <p:spTgt spid="769">
                                            <p:txEl>
                                              <p:pRg end="4" st="4"/>
                                            </p:txEl>
                                          </p:spTgt>
                                        </p:tgtEl>
                                        <p:attrNameLst>
                                          <p:attrName>style.visibility</p:attrName>
                                        </p:attrNameLst>
                                      </p:cBhvr>
                                      <p:to>
                                        <p:strVal val="visible"/>
                                      </p:to>
                                    </p:set>
                                    <p:anim calcmode="lin" valueType="num">
                                      <p:cBhvr additive="base">
                                        <p:cTn dur="500"/>
                                        <p:tgtEl>
                                          <p:spTgt spid="769">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250"/>
                                  </p:stCondLst>
                                  <p:childTnLst>
                                    <p:set>
                                      <p:cBhvr>
                                        <p:cTn dur="1" fill="hold">
                                          <p:stCondLst>
                                            <p:cond delay="0"/>
                                          </p:stCondLst>
                                        </p:cTn>
                                        <p:tgtEl>
                                          <p:spTgt spid="769">
                                            <p:txEl>
                                              <p:pRg end="5" st="5"/>
                                            </p:txEl>
                                          </p:spTgt>
                                        </p:tgtEl>
                                        <p:attrNameLst>
                                          <p:attrName>style.visibility</p:attrName>
                                        </p:attrNameLst>
                                      </p:cBhvr>
                                      <p:to>
                                        <p:strVal val="visible"/>
                                      </p:to>
                                    </p:set>
                                    <p:anim calcmode="lin" valueType="num">
                                      <p:cBhvr additive="base">
                                        <p:cTn dur="500"/>
                                        <p:tgtEl>
                                          <p:spTgt spid="769">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250"/>
                                  </p:stCondLst>
                                  <p:childTnLst>
                                    <p:set>
                                      <p:cBhvr>
                                        <p:cTn dur="1" fill="hold">
                                          <p:stCondLst>
                                            <p:cond delay="0"/>
                                          </p:stCondLst>
                                        </p:cTn>
                                        <p:tgtEl>
                                          <p:spTgt spid="769">
                                            <p:txEl>
                                              <p:pRg end="6" st="6"/>
                                            </p:txEl>
                                          </p:spTgt>
                                        </p:tgtEl>
                                        <p:attrNameLst>
                                          <p:attrName>style.visibility</p:attrName>
                                        </p:attrNameLst>
                                      </p:cBhvr>
                                      <p:to>
                                        <p:strVal val="visible"/>
                                      </p:to>
                                    </p:set>
                                    <p:anim calcmode="lin" valueType="num">
                                      <p:cBhvr additive="base">
                                        <p:cTn dur="500"/>
                                        <p:tgtEl>
                                          <p:spTgt spid="769">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250"/>
                                  </p:stCondLst>
                                  <p:childTnLst>
                                    <p:set>
                                      <p:cBhvr>
                                        <p:cTn dur="1" fill="hold">
                                          <p:stCondLst>
                                            <p:cond delay="0"/>
                                          </p:stCondLst>
                                        </p:cTn>
                                        <p:tgtEl>
                                          <p:spTgt spid="769">
                                            <p:txEl>
                                              <p:pRg end="7" st="7"/>
                                            </p:txEl>
                                          </p:spTgt>
                                        </p:tgtEl>
                                        <p:attrNameLst>
                                          <p:attrName>style.visibility</p:attrName>
                                        </p:attrNameLst>
                                      </p:cBhvr>
                                      <p:to>
                                        <p:strVal val="visible"/>
                                      </p:to>
                                    </p:set>
                                    <p:anim calcmode="lin" valueType="num">
                                      <p:cBhvr additive="base">
                                        <p:cTn dur="500"/>
                                        <p:tgtEl>
                                          <p:spTgt spid="769">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250"/>
                                  </p:stCondLst>
                                  <p:childTnLst>
                                    <p:set>
                                      <p:cBhvr>
                                        <p:cTn dur="1" fill="hold">
                                          <p:stCondLst>
                                            <p:cond delay="0"/>
                                          </p:stCondLst>
                                        </p:cTn>
                                        <p:tgtEl>
                                          <p:spTgt spid="769">
                                            <p:txEl>
                                              <p:pRg end="8" st="8"/>
                                            </p:txEl>
                                          </p:spTgt>
                                        </p:tgtEl>
                                        <p:attrNameLst>
                                          <p:attrName>style.visibility</p:attrName>
                                        </p:attrNameLst>
                                      </p:cBhvr>
                                      <p:to>
                                        <p:strVal val="visible"/>
                                      </p:to>
                                    </p:set>
                                    <p:anim calcmode="lin" valueType="num">
                                      <p:cBhvr additive="base">
                                        <p:cTn dur="500"/>
                                        <p:tgtEl>
                                          <p:spTgt spid="769">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0" st="0"/>
                                            </p:txEl>
                                          </p:spTgt>
                                        </p:tgtEl>
                                        <p:attrNameLst>
                                          <p:attrName>style.visibility</p:attrName>
                                        </p:attrNameLst>
                                      </p:cBhvr>
                                      <p:to>
                                        <p:strVal val="visible"/>
                                      </p:to>
                                    </p:set>
                                    <p:anim calcmode="lin" valueType="num">
                                      <p:cBhvr additive="base">
                                        <p:cTn dur="500"/>
                                        <p:tgtEl>
                                          <p:spTgt spid="77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1" st="1"/>
                                            </p:txEl>
                                          </p:spTgt>
                                        </p:tgtEl>
                                        <p:attrNameLst>
                                          <p:attrName>style.visibility</p:attrName>
                                        </p:attrNameLst>
                                      </p:cBhvr>
                                      <p:to>
                                        <p:strVal val="visible"/>
                                      </p:to>
                                    </p:set>
                                    <p:anim calcmode="lin" valueType="num">
                                      <p:cBhvr additive="base">
                                        <p:cTn dur="500"/>
                                        <p:tgtEl>
                                          <p:spTgt spid="77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2" st="2"/>
                                            </p:txEl>
                                          </p:spTgt>
                                        </p:tgtEl>
                                        <p:attrNameLst>
                                          <p:attrName>style.visibility</p:attrName>
                                        </p:attrNameLst>
                                      </p:cBhvr>
                                      <p:to>
                                        <p:strVal val="visible"/>
                                      </p:to>
                                    </p:set>
                                    <p:anim calcmode="lin" valueType="num">
                                      <p:cBhvr additive="base">
                                        <p:cTn dur="500"/>
                                        <p:tgtEl>
                                          <p:spTgt spid="77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3" st="3"/>
                                            </p:txEl>
                                          </p:spTgt>
                                        </p:tgtEl>
                                        <p:attrNameLst>
                                          <p:attrName>style.visibility</p:attrName>
                                        </p:attrNameLst>
                                      </p:cBhvr>
                                      <p:to>
                                        <p:strVal val="visible"/>
                                      </p:to>
                                    </p:set>
                                    <p:anim calcmode="lin" valueType="num">
                                      <p:cBhvr additive="base">
                                        <p:cTn dur="500"/>
                                        <p:tgtEl>
                                          <p:spTgt spid="77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4" st="4"/>
                                            </p:txEl>
                                          </p:spTgt>
                                        </p:tgtEl>
                                        <p:attrNameLst>
                                          <p:attrName>style.visibility</p:attrName>
                                        </p:attrNameLst>
                                      </p:cBhvr>
                                      <p:to>
                                        <p:strVal val="visible"/>
                                      </p:to>
                                    </p:set>
                                    <p:anim calcmode="lin" valueType="num">
                                      <p:cBhvr additive="base">
                                        <p:cTn dur="500"/>
                                        <p:tgtEl>
                                          <p:spTgt spid="77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5" st="5"/>
                                            </p:txEl>
                                          </p:spTgt>
                                        </p:tgtEl>
                                        <p:attrNameLst>
                                          <p:attrName>style.visibility</p:attrName>
                                        </p:attrNameLst>
                                      </p:cBhvr>
                                      <p:to>
                                        <p:strVal val="visible"/>
                                      </p:to>
                                    </p:set>
                                    <p:anim calcmode="lin" valueType="num">
                                      <p:cBhvr additive="base">
                                        <p:cTn dur="500"/>
                                        <p:tgtEl>
                                          <p:spTgt spid="77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6" st="6"/>
                                            </p:txEl>
                                          </p:spTgt>
                                        </p:tgtEl>
                                        <p:attrNameLst>
                                          <p:attrName>style.visibility</p:attrName>
                                        </p:attrNameLst>
                                      </p:cBhvr>
                                      <p:to>
                                        <p:strVal val="visible"/>
                                      </p:to>
                                    </p:set>
                                    <p:anim calcmode="lin" valueType="num">
                                      <p:cBhvr additive="base">
                                        <p:cTn dur="500"/>
                                        <p:tgtEl>
                                          <p:spTgt spid="77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7" st="7"/>
                                            </p:txEl>
                                          </p:spTgt>
                                        </p:tgtEl>
                                        <p:attrNameLst>
                                          <p:attrName>style.visibility</p:attrName>
                                        </p:attrNameLst>
                                      </p:cBhvr>
                                      <p:to>
                                        <p:strVal val="visible"/>
                                      </p:to>
                                    </p:set>
                                    <p:anim calcmode="lin" valueType="num">
                                      <p:cBhvr additive="base">
                                        <p:cTn dur="500"/>
                                        <p:tgtEl>
                                          <p:spTgt spid="77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0">
                                            <p:txEl>
                                              <p:pRg end="8" st="8"/>
                                            </p:txEl>
                                          </p:spTgt>
                                        </p:tgtEl>
                                        <p:attrNameLst>
                                          <p:attrName>style.visibility</p:attrName>
                                        </p:attrNameLst>
                                      </p:cBhvr>
                                      <p:to>
                                        <p:strVal val="visible"/>
                                      </p:to>
                                    </p:set>
                                    <p:anim calcmode="lin" valueType="num">
                                      <p:cBhvr additive="base">
                                        <p:cTn dur="500"/>
                                        <p:tgtEl>
                                          <p:spTgt spid="77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500"/>
                                        <p:tgtEl>
                                          <p:spTgt spid="771"/>
                                        </p:tgtEl>
                                      </p:cBhvr>
                                    </p:animEffect>
                                  </p:childTnLst>
                                </p:cTn>
                              </p:par>
                            </p:childTnLst>
                          </p:cTn>
                        </p:par>
                        <p:par>
                          <p:cTn fill="hold">
                            <p:stCondLst>
                              <p:cond delay="16000"/>
                            </p:stCondLst>
                            <p:childTnLst>
                              <p:par>
                                <p:cTn fill="hold" nodeType="afterEffect" presetClass="entr" presetID="2" presetSubtype="4">
                                  <p:stCondLst>
                                    <p:cond delay="250"/>
                                  </p:stCondLst>
                                  <p:childTnLst>
                                    <p:set>
                                      <p:cBhvr>
                                        <p:cTn dur="1" fill="hold">
                                          <p:stCondLst>
                                            <p:cond delay="0"/>
                                          </p:stCondLst>
                                        </p:cTn>
                                        <p:tgtEl>
                                          <p:spTgt spid="772">
                                            <p:txEl>
                                              <p:pRg end="0" st="0"/>
                                            </p:txEl>
                                          </p:spTgt>
                                        </p:tgtEl>
                                        <p:attrNameLst>
                                          <p:attrName>style.visibility</p:attrName>
                                        </p:attrNameLst>
                                      </p:cBhvr>
                                      <p:to>
                                        <p:strVal val="visible"/>
                                      </p:to>
                                    </p:set>
                                    <p:anim calcmode="lin" valueType="num">
                                      <p:cBhvr additive="base">
                                        <p:cTn dur="500"/>
                                        <p:tgtEl>
                                          <p:spTgt spid="77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500"/>
                            </p:stCondLst>
                            <p:childTnLst>
                              <p:par>
                                <p:cTn fill="hold" nodeType="afterEffect" presetClass="entr" presetID="2" presetSubtype="4">
                                  <p:stCondLst>
                                    <p:cond delay="250"/>
                                  </p:stCondLst>
                                  <p:childTnLst>
                                    <p:set>
                                      <p:cBhvr>
                                        <p:cTn dur="1" fill="hold">
                                          <p:stCondLst>
                                            <p:cond delay="0"/>
                                          </p:stCondLst>
                                        </p:cTn>
                                        <p:tgtEl>
                                          <p:spTgt spid="772">
                                            <p:txEl>
                                              <p:pRg end="1" st="1"/>
                                            </p:txEl>
                                          </p:spTgt>
                                        </p:tgtEl>
                                        <p:attrNameLst>
                                          <p:attrName>style.visibility</p:attrName>
                                        </p:attrNameLst>
                                      </p:cBhvr>
                                      <p:to>
                                        <p:strVal val="visible"/>
                                      </p:to>
                                    </p:set>
                                    <p:anim calcmode="lin" valueType="num">
                                      <p:cBhvr additive="base">
                                        <p:cTn dur="500"/>
                                        <p:tgtEl>
                                          <p:spTgt spid="77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2" presetSubtype="4">
                                  <p:stCondLst>
                                    <p:cond delay="250"/>
                                  </p:stCondLst>
                                  <p:childTnLst>
                                    <p:set>
                                      <p:cBhvr>
                                        <p:cTn dur="1" fill="hold">
                                          <p:stCondLst>
                                            <p:cond delay="0"/>
                                          </p:stCondLst>
                                        </p:cTn>
                                        <p:tgtEl>
                                          <p:spTgt spid="772">
                                            <p:txEl>
                                              <p:pRg end="2" st="2"/>
                                            </p:txEl>
                                          </p:spTgt>
                                        </p:tgtEl>
                                        <p:attrNameLst>
                                          <p:attrName>style.visibility</p:attrName>
                                        </p:attrNameLst>
                                      </p:cBhvr>
                                      <p:to>
                                        <p:strVal val="visible"/>
                                      </p:to>
                                    </p:set>
                                    <p:anim calcmode="lin" valueType="num">
                                      <p:cBhvr additive="base">
                                        <p:cTn dur="500"/>
                                        <p:tgtEl>
                                          <p:spTgt spid="77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500"/>
                            </p:stCondLst>
                            <p:childTnLst>
                              <p:par>
                                <p:cTn fill="hold" nodeType="afterEffect" presetClass="entr" presetID="2" presetSubtype="4">
                                  <p:stCondLst>
                                    <p:cond delay="250"/>
                                  </p:stCondLst>
                                  <p:childTnLst>
                                    <p:set>
                                      <p:cBhvr>
                                        <p:cTn dur="1" fill="hold">
                                          <p:stCondLst>
                                            <p:cond delay="0"/>
                                          </p:stCondLst>
                                        </p:cTn>
                                        <p:tgtEl>
                                          <p:spTgt spid="772">
                                            <p:txEl>
                                              <p:pRg end="3" st="3"/>
                                            </p:txEl>
                                          </p:spTgt>
                                        </p:tgtEl>
                                        <p:attrNameLst>
                                          <p:attrName>style.visibility</p:attrName>
                                        </p:attrNameLst>
                                      </p:cBhvr>
                                      <p:to>
                                        <p:strVal val="visible"/>
                                      </p:to>
                                    </p:set>
                                    <p:anim calcmode="lin" valueType="num">
                                      <p:cBhvr additive="base">
                                        <p:cTn dur="500"/>
                                        <p:tgtEl>
                                          <p:spTgt spid="77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000"/>
                            </p:stCondLst>
                            <p:childTnLst>
                              <p:par>
                                <p:cTn fill="hold" nodeType="afterEffect" presetClass="entr" presetID="2" presetSubtype="4">
                                  <p:stCondLst>
                                    <p:cond delay="250"/>
                                  </p:stCondLst>
                                  <p:childTnLst>
                                    <p:set>
                                      <p:cBhvr>
                                        <p:cTn dur="1" fill="hold">
                                          <p:stCondLst>
                                            <p:cond delay="0"/>
                                          </p:stCondLst>
                                        </p:cTn>
                                        <p:tgtEl>
                                          <p:spTgt spid="772">
                                            <p:txEl>
                                              <p:pRg end="4" st="4"/>
                                            </p:txEl>
                                          </p:spTgt>
                                        </p:tgtEl>
                                        <p:attrNameLst>
                                          <p:attrName>style.visibility</p:attrName>
                                        </p:attrNameLst>
                                      </p:cBhvr>
                                      <p:to>
                                        <p:strVal val="visible"/>
                                      </p:to>
                                    </p:set>
                                    <p:anim calcmode="lin" valueType="num">
                                      <p:cBhvr additive="base">
                                        <p:cTn dur="500"/>
                                        <p:tgtEl>
                                          <p:spTgt spid="77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500"/>
                            </p:stCondLst>
                            <p:childTnLst>
                              <p:par>
                                <p:cTn fill="hold" nodeType="afterEffect" presetClass="entr" presetID="2" presetSubtype="4">
                                  <p:stCondLst>
                                    <p:cond delay="250"/>
                                  </p:stCondLst>
                                  <p:childTnLst>
                                    <p:set>
                                      <p:cBhvr>
                                        <p:cTn dur="1" fill="hold">
                                          <p:stCondLst>
                                            <p:cond delay="0"/>
                                          </p:stCondLst>
                                        </p:cTn>
                                        <p:tgtEl>
                                          <p:spTgt spid="772">
                                            <p:txEl>
                                              <p:pRg end="5" st="5"/>
                                            </p:txEl>
                                          </p:spTgt>
                                        </p:tgtEl>
                                        <p:attrNameLst>
                                          <p:attrName>style.visibility</p:attrName>
                                        </p:attrNameLst>
                                      </p:cBhvr>
                                      <p:to>
                                        <p:strVal val="visible"/>
                                      </p:to>
                                    </p:set>
                                    <p:anim calcmode="lin" valueType="num">
                                      <p:cBhvr additive="base">
                                        <p:cTn dur="500"/>
                                        <p:tgtEl>
                                          <p:spTgt spid="77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000"/>
                            </p:stCondLst>
                            <p:childTnLst>
                              <p:par>
                                <p:cTn fill="hold" nodeType="afterEffect" presetClass="entr" presetID="2" presetSubtype="4">
                                  <p:stCondLst>
                                    <p:cond delay="250"/>
                                  </p:stCondLst>
                                  <p:childTnLst>
                                    <p:set>
                                      <p:cBhvr>
                                        <p:cTn dur="1" fill="hold">
                                          <p:stCondLst>
                                            <p:cond delay="0"/>
                                          </p:stCondLst>
                                        </p:cTn>
                                        <p:tgtEl>
                                          <p:spTgt spid="772">
                                            <p:txEl>
                                              <p:pRg end="6" st="6"/>
                                            </p:txEl>
                                          </p:spTgt>
                                        </p:tgtEl>
                                        <p:attrNameLst>
                                          <p:attrName>style.visibility</p:attrName>
                                        </p:attrNameLst>
                                      </p:cBhvr>
                                      <p:to>
                                        <p:strVal val="visible"/>
                                      </p:to>
                                    </p:set>
                                    <p:anim calcmode="lin" valueType="num">
                                      <p:cBhvr additive="base">
                                        <p:cTn dur="500"/>
                                        <p:tgtEl>
                                          <p:spTgt spid="77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500"/>
                            </p:stCondLst>
                            <p:childTnLst>
                              <p:par>
                                <p:cTn fill="hold" nodeType="afterEffect" presetClass="entr" presetID="2" presetSubtype="4">
                                  <p:stCondLst>
                                    <p:cond delay="250"/>
                                  </p:stCondLst>
                                  <p:childTnLst>
                                    <p:set>
                                      <p:cBhvr>
                                        <p:cTn dur="1" fill="hold">
                                          <p:stCondLst>
                                            <p:cond delay="0"/>
                                          </p:stCondLst>
                                        </p:cTn>
                                        <p:tgtEl>
                                          <p:spTgt spid="772">
                                            <p:txEl>
                                              <p:pRg end="7" st="7"/>
                                            </p:txEl>
                                          </p:spTgt>
                                        </p:tgtEl>
                                        <p:attrNameLst>
                                          <p:attrName>style.visibility</p:attrName>
                                        </p:attrNameLst>
                                      </p:cBhvr>
                                      <p:to>
                                        <p:strVal val="visible"/>
                                      </p:to>
                                    </p:set>
                                    <p:anim calcmode="lin" valueType="num">
                                      <p:cBhvr additive="base">
                                        <p:cTn dur="500"/>
                                        <p:tgtEl>
                                          <p:spTgt spid="77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2" presetSubtype="4">
                                  <p:stCondLst>
                                    <p:cond delay="250"/>
                                  </p:stCondLst>
                                  <p:childTnLst>
                                    <p:set>
                                      <p:cBhvr>
                                        <p:cTn dur="1" fill="hold">
                                          <p:stCondLst>
                                            <p:cond delay="0"/>
                                          </p:stCondLst>
                                        </p:cTn>
                                        <p:tgtEl>
                                          <p:spTgt spid="772">
                                            <p:txEl>
                                              <p:pRg end="8" st="8"/>
                                            </p:txEl>
                                          </p:spTgt>
                                        </p:tgtEl>
                                        <p:attrNameLst>
                                          <p:attrName>style.visibility</p:attrName>
                                        </p:attrNameLst>
                                      </p:cBhvr>
                                      <p:to>
                                        <p:strVal val="visible"/>
                                      </p:to>
                                    </p:set>
                                    <p:anim calcmode="lin" valueType="num">
                                      <p:cBhvr additive="base">
                                        <p:cTn dur="500"/>
                                        <p:tgtEl>
                                          <p:spTgt spid="77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0" st="0"/>
                                            </p:txEl>
                                          </p:spTgt>
                                        </p:tgtEl>
                                        <p:attrNameLst>
                                          <p:attrName>style.visibility</p:attrName>
                                        </p:attrNameLst>
                                      </p:cBhvr>
                                      <p:to>
                                        <p:strVal val="visible"/>
                                      </p:to>
                                    </p:set>
                                    <p:anim calcmode="lin" valueType="num">
                                      <p:cBhvr additive="base">
                                        <p:cTn dur="500"/>
                                        <p:tgtEl>
                                          <p:spTgt spid="77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1" st="1"/>
                                            </p:txEl>
                                          </p:spTgt>
                                        </p:tgtEl>
                                        <p:attrNameLst>
                                          <p:attrName>style.visibility</p:attrName>
                                        </p:attrNameLst>
                                      </p:cBhvr>
                                      <p:to>
                                        <p:strVal val="visible"/>
                                      </p:to>
                                    </p:set>
                                    <p:anim calcmode="lin" valueType="num">
                                      <p:cBhvr additive="base">
                                        <p:cTn dur="500"/>
                                        <p:tgtEl>
                                          <p:spTgt spid="77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2" st="2"/>
                                            </p:txEl>
                                          </p:spTgt>
                                        </p:tgtEl>
                                        <p:attrNameLst>
                                          <p:attrName>style.visibility</p:attrName>
                                        </p:attrNameLst>
                                      </p:cBhvr>
                                      <p:to>
                                        <p:strVal val="visible"/>
                                      </p:to>
                                    </p:set>
                                    <p:anim calcmode="lin" valueType="num">
                                      <p:cBhvr additive="base">
                                        <p:cTn dur="500"/>
                                        <p:tgtEl>
                                          <p:spTgt spid="77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3" st="3"/>
                                            </p:txEl>
                                          </p:spTgt>
                                        </p:tgtEl>
                                        <p:attrNameLst>
                                          <p:attrName>style.visibility</p:attrName>
                                        </p:attrNameLst>
                                      </p:cBhvr>
                                      <p:to>
                                        <p:strVal val="visible"/>
                                      </p:to>
                                    </p:set>
                                    <p:anim calcmode="lin" valueType="num">
                                      <p:cBhvr additive="base">
                                        <p:cTn dur="500"/>
                                        <p:tgtEl>
                                          <p:spTgt spid="77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4" st="4"/>
                                            </p:txEl>
                                          </p:spTgt>
                                        </p:tgtEl>
                                        <p:attrNameLst>
                                          <p:attrName>style.visibility</p:attrName>
                                        </p:attrNameLst>
                                      </p:cBhvr>
                                      <p:to>
                                        <p:strVal val="visible"/>
                                      </p:to>
                                    </p:set>
                                    <p:anim calcmode="lin" valueType="num">
                                      <p:cBhvr additive="base">
                                        <p:cTn dur="500"/>
                                        <p:tgtEl>
                                          <p:spTgt spid="77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5" st="5"/>
                                            </p:txEl>
                                          </p:spTgt>
                                        </p:tgtEl>
                                        <p:attrNameLst>
                                          <p:attrName>style.visibility</p:attrName>
                                        </p:attrNameLst>
                                      </p:cBhvr>
                                      <p:to>
                                        <p:strVal val="visible"/>
                                      </p:to>
                                    </p:set>
                                    <p:anim calcmode="lin" valueType="num">
                                      <p:cBhvr additive="base">
                                        <p:cTn dur="500"/>
                                        <p:tgtEl>
                                          <p:spTgt spid="77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6" st="6"/>
                                            </p:txEl>
                                          </p:spTgt>
                                        </p:tgtEl>
                                        <p:attrNameLst>
                                          <p:attrName>style.visibility</p:attrName>
                                        </p:attrNameLst>
                                      </p:cBhvr>
                                      <p:to>
                                        <p:strVal val="visible"/>
                                      </p:to>
                                    </p:set>
                                    <p:anim calcmode="lin" valueType="num">
                                      <p:cBhvr additive="base">
                                        <p:cTn dur="500"/>
                                        <p:tgtEl>
                                          <p:spTgt spid="77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7" st="7"/>
                                            </p:txEl>
                                          </p:spTgt>
                                        </p:tgtEl>
                                        <p:attrNameLst>
                                          <p:attrName>style.visibility</p:attrName>
                                        </p:attrNameLst>
                                      </p:cBhvr>
                                      <p:to>
                                        <p:strVal val="visible"/>
                                      </p:to>
                                    </p:set>
                                    <p:anim calcmode="lin" valueType="num">
                                      <p:cBhvr additive="base">
                                        <p:cTn dur="500"/>
                                        <p:tgtEl>
                                          <p:spTgt spid="77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73">
                                            <p:txEl>
                                              <p:pRg end="8" st="8"/>
                                            </p:txEl>
                                          </p:spTgt>
                                        </p:tgtEl>
                                        <p:attrNameLst>
                                          <p:attrName>style.visibility</p:attrName>
                                        </p:attrNameLst>
                                      </p:cBhvr>
                                      <p:to>
                                        <p:strVal val="visible"/>
                                      </p:to>
                                    </p:set>
                                    <p:anim calcmode="lin" valueType="num">
                                      <p:cBhvr additive="base">
                                        <p:cTn dur="500"/>
                                        <p:tgtEl>
                                          <p:spTgt spid="773">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74" name="Shape 774"/>
        <p:cNvGrpSpPr/>
        <p:nvPr/>
      </p:nvGrpSpPr>
      <p:grpSpPr>
        <a:xfrm>
          <a:off x="0" y="0"/>
          <a:ext cx="0" cy="0"/>
          <a:chOff x="0" y="0"/>
          <a:chExt cx="0" cy="0"/>
        </a:xfrm>
      </p:grpSpPr>
      <p:sp>
        <p:nvSpPr>
          <p:cNvPr id="775" name="Google Shape;775;p38"/>
          <p:cNvSpPr/>
          <p:nvPr/>
        </p:nvSpPr>
        <p:spPr>
          <a:xfrm>
            <a:off x="80" y="2517744"/>
            <a:ext cx="12954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76" name="Google Shape;776;p38"/>
          <p:cNvSpPr/>
          <p:nvPr/>
        </p:nvSpPr>
        <p:spPr>
          <a:xfrm>
            <a:off x="1295352" y="2516533"/>
            <a:ext cx="1620300" cy="1092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77" name="Google Shape;777;p38"/>
          <p:cNvSpPr/>
          <p:nvPr/>
        </p:nvSpPr>
        <p:spPr>
          <a:xfrm>
            <a:off x="2915674" y="2511513"/>
            <a:ext cx="16563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78" name="Google Shape;778;p38"/>
          <p:cNvSpPr/>
          <p:nvPr/>
        </p:nvSpPr>
        <p:spPr>
          <a:xfrm>
            <a:off x="4572003" y="2511513"/>
            <a:ext cx="1620300" cy="1143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79" name="Google Shape;779;p38"/>
          <p:cNvSpPr/>
          <p:nvPr/>
        </p:nvSpPr>
        <p:spPr>
          <a:xfrm>
            <a:off x="6192325" y="2511513"/>
            <a:ext cx="16203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80" name="Google Shape;780;p38"/>
          <p:cNvSpPr/>
          <p:nvPr/>
        </p:nvSpPr>
        <p:spPr>
          <a:xfrm>
            <a:off x="7812647" y="2517744"/>
            <a:ext cx="13314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81" name="Google Shape;781;p38"/>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82" name="Google Shape;782;p38"/>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3" name="Google Shape;783;p38"/>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784" name="Google Shape;784;p38"/>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85" name="Google Shape;785;p38"/>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86" name="Google Shape;786;p38"/>
          <p:cNvSpPr txBox="1"/>
          <p:nvPr>
            <p:ph idx="2" type="body"/>
          </p:nvPr>
        </p:nvSpPr>
        <p:spPr>
          <a:xfrm>
            <a:off x="503195"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87" name="Google Shape;787;p38"/>
          <p:cNvSpPr txBox="1"/>
          <p:nvPr>
            <p:ph idx="3" type="body"/>
          </p:nvPr>
        </p:nvSpPr>
        <p:spPr>
          <a:xfrm>
            <a:off x="503195"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88" name="Google Shape;788;p38"/>
          <p:cNvSpPr txBox="1"/>
          <p:nvPr>
            <p:ph idx="4" type="body"/>
          </p:nvPr>
        </p:nvSpPr>
        <p:spPr>
          <a:xfrm>
            <a:off x="2146510"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89" name="Google Shape;789;p38"/>
          <p:cNvSpPr txBox="1"/>
          <p:nvPr>
            <p:ph idx="5" type="body"/>
          </p:nvPr>
        </p:nvSpPr>
        <p:spPr>
          <a:xfrm>
            <a:off x="2146510"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0" name="Google Shape;790;p38"/>
          <p:cNvSpPr txBox="1"/>
          <p:nvPr>
            <p:ph idx="6" type="body"/>
          </p:nvPr>
        </p:nvSpPr>
        <p:spPr>
          <a:xfrm>
            <a:off x="3790810"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1" name="Google Shape;791;p38"/>
          <p:cNvSpPr txBox="1"/>
          <p:nvPr>
            <p:ph idx="7" type="body"/>
          </p:nvPr>
        </p:nvSpPr>
        <p:spPr>
          <a:xfrm>
            <a:off x="3790810"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2" name="Google Shape;792;p38"/>
          <p:cNvSpPr txBox="1"/>
          <p:nvPr>
            <p:ph idx="8" type="body"/>
          </p:nvPr>
        </p:nvSpPr>
        <p:spPr>
          <a:xfrm>
            <a:off x="5424145"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3" name="Google Shape;793;p38"/>
          <p:cNvSpPr txBox="1"/>
          <p:nvPr>
            <p:ph idx="9" type="body"/>
          </p:nvPr>
        </p:nvSpPr>
        <p:spPr>
          <a:xfrm>
            <a:off x="5424145"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4" name="Google Shape;794;p38"/>
          <p:cNvSpPr txBox="1"/>
          <p:nvPr>
            <p:ph idx="13" type="body"/>
          </p:nvPr>
        </p:nvSpPr>
        <p:spPr>
          <a:xfrm>
            <a:off x="7056496" y="3219823"/>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5" name="Google Shape;795;p38"/>
          <p:cNvSpPr txBox="1"/>
          <p:nvPr>
            <p:ph idx="14" type="body"/>
          </p:nvPr>
        </p:nvSpPr>
        <p:spPr>
          <a:xfrm>
            <a:off x="7056496" y="3507855"/>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6" name="Google Shape;796;p38"/>
          <p:cNvSpPr/>
          <p:nvPr/>
        </p:nvSpPr>
        <p:spPr>
          <a:xfrm>
            <a:off x="719238" y="1995686"/>
            <a:ext cx="1152300" cy="1152000"/>
          </a:xfrm>
          <a:prstGeom prst="ellipse">
            <a:avLst/>
          </a:prstGeom>
          <a:blipFill rotWithShape="1">
            <a:blip r:embed="rId2">
              <a:alphaModFix/>
            </a:blip>
            <a:stretch>
              <a:fillRect b="0" l="0" r="0" t="0"/>
            </a:stretch>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97" name="Google Shape;797;p38"/>
          <p:cNvSpPr txBox="1"/>
          <p:nvPr>
            <p:ph idx="15" type="body"/>
          </p:nvPr>
        </p:nvSpPr>
        <p:spPr>
          <a:xfrm>
            <a:off x="724277"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798" name="Google Shape;798;p38"/>
          <p:cNvSpPr/>
          <p:nvPr/>
        </p:nvSpPr>
        <p:spPr>
          <a:xfrm>
            <a:off x="2339560" y="2000260"/>
            <a:ext cx="1152300" cy="1152000"/>
          </a:xfrm>
          <a:prstGeom prst="ellipse">
            <a:avLst/>
          </a:prstGeom>
          <a:blipFill rotWithShape="1">
            <a:blip r:embed="rId2">
              <a:alphaModFix/>
            </a:blip>
            <a:stretch>
              <a:fillRect b="0" l="0" r="0" t="0"/>
            </a:stretch>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799" name="Google Shape;799;p38"/>
          <p:cNvSpPr txBox="1"/>
          <p:nvPr>
            <p:ph idx="16" type="body"/>
          </p:nvPr>
        </p:nvSpPr>
        <p:spPr>
          <a:xfrm>
            <a:off x="2344599" y="2414412"/>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00" name="Google Shape;800;p38"/>
          <p:cNvSpPr/>
          <p:nvPr/>
        </p:nvSpPr>
        <p:spPr>
          <a:xfrm>
            <a:off x="3995889" y="1995686"/>
            <a:ext cx="1152300" cy="1152000"/>
          </a:xfrm>
          <a:prstGeom prst="ellipse">
            <a:avLst/>
          </a:prstGeom>
          <a:blipFill rotWithShape="1">
            <a:blip r:embed="rId2">
              <a:alphaModFix/>
            </a:blip>
            <a:stretch>
              <a:fillRect b="0" l="0" r="0" t="0"/>
            </a:stretch>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01" name="Google Shape;801;p38"/>
          <p:cNvSpPr txBox="1"/>
          <p:nvPr>
            <p:ph idx="17" type="body"/>
          </p:nvPr>
        </p:nvSpPr>
        <p:spPr>
          <a:xfrm>
            <a:off x="4000928"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02" name="Google Shape;802;p38"/>
          <p:cNvSpPr/>
          <p:nvPr/>
        </p:nvSpPr>
        <p:spPr>
          <a:xfrm>
            <a:off x="5616210" y="1982127"/>
            <a:ext cx="1152300" cy="1152000"/>
          </a:xfrm>
          <a:prstGeom prst="ellipse">
            <a:avLst/>
          </a:prstGeom>
          <a:blipFill rotWithShape="1">
            <a:blip r:embed="rId2">
              <a:alphaModFix/>
            </a:blip>
            <a:stretch>
              <a:fillRect b="0" l="0" r="0" t="0"/>
            </a:stretch>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03" name="Google Shape;803;p38"/>
          <p:cNvSpPr txBox="1"/>
          <p:nvPr>
            <p:ph idx="18" type="body"/>
          </p:nvPr>
        </p:nvSpPr>
        <p:spPr>
          <a:xfrm>
            <a:off x="5621249" y="239627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04" name="Google Shape;804;p38"/>
          <p:cNvSpPr/>
          <p:nvPr/>
        </p:nvSpPr>
        <p:spPr>
          <a:xfrm>
            <a:off x="7236532" y="1995686"/>
            <a:ext cx="1152300" cy="1152000"/>
          </a:xfrm>
          <a:prstGeom prst="ellipse">
            <a:avLst/>
          </a:prstGeom>
          <a:blipFill rotWithShape="1">
            <a:blip r:embed="rId2">
              <a:alphaModFix/>
            </a:blip>
            <a:stretch>
              <a:fillRect b="0" l="0" r="0" t="0"/>
            </a:stretch>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05" name="Google Shape;805;p38"/>
          <p:cNvSpPr txBox="1"/>
          <p:nvPr>
            <p:ph idx="19" type="body"/>
          </p:nvPr>
        </p:nvSpPr>
        <p:spPr>
          <a:xfrm>
            <a:off x="7241571"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5">
                                            <p:txEl>
                                              <p:pRg end="0" st="0"/>
                                            </p:txEl>
                                          </p:spTgt>
                                        </p:tgtEl>
                                        <p:attrNameLst>
                                          <p:attrName>style.visibility</p:attrName>
                                        </p:attrNameLst>
                                      </p:cBhvr>
                                      <p:to>
                                        <p:strVal val="visible"/>
                                      </p:to>
                                    </p:set>
                                    <p:animEffect filter="fade" transition="in">
                                      <p:cBhvr>
                                        <p:cTn dur="500"/>
                                        <p:tgtEl>
                                          <p:spTgt spid="78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1" st="1"/>
                                            </p:txEl>
                                          </p:spTgt>
                                        </p:tgtEl>
                                        <p:attrNameLst>
                                          <p:attrName>style.visibility</p:attrName>
                                        </p:attrNameLst>
                                      </p:cBhvr>
                                      <p:to>
                                        <p:strVal val="visible"/>
                                      </p:to>
                                    </p:set>
                                    <p:animEffect filter="fade" transition="in">
                                      <p:cBhvr>
                                        <p:cTn dur="500"/>
                                        <p:tgtEl>
                                          <p:spTgt spid="78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2" st="2"/>
                                            </p:txEl>
                                          </p:spTgt>
                                        </p:tgtEl>
                                        <p:attrNameLst>
                                          <p:attrName>style.visibility</p:attrName>
                                        </p:attrNameLst>
                                      </p:cBhvr>
                                      <p:to>
                                        <p:strVal val="visible"/>
                                      </p:to>
                                    </p:set>
                                    <p:animEffect filter="fade" transition="in">
                                      <p:cBhvr>
                                        <p:cTn dur="500"/>
                                        <p:tgtEl>
                                          <p:spTgt spid="78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3" st="3"/>
                                            </p:txEl>
                                          </p:spTgt>
                                        </p:tgtEl>
                                        <p:attrNameLst>
                                          <p:attrName>style.visibility</p:attrName>
                                        </p:attrNameLst>
                                      </p:cBhvr>
                                      <p:to>
                                        <p:strVal val="visible"/>
                                      </p:to>
                                    </p:set>
                                    <p:animEffect filter="fade" transition="in">
                                      <p:cBhvr>
                                        <p:cTn dur="500"/>
                                        <p:tgtEl>
                                          <p:spTgt spid="78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4" st="4"/>
                                            </p:txEl>
                                          </p:spTgt>
                                        </p:tgtEl>
                                        <p:attrNameLst>
                                          <p:attrName>style.visibility</p:attrName>
                                        </p:attrNameLst>
                                      </p:cBhvr>
                                      <p:to>
                                        <p:strVal val="visible"/>
                                      </p:to>
                                    </p:set>
                                    <p:animEffect filter="fade" transition="in">
                                      <p:cBhvr>
                                        <p:cTn dur="500"/>
                                        <p:tgtEl>
                                          <p:spTgt spid="78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5" st="5"/>
                                            </p:txEl>
                                          </p:spTgt>
                                        </p:tgtEl>
                                        <p:attrNameLst>
                                          <p:attrName>style.visibility</p:attrName>
                                        </p:attrNameLst>
                                      </p:cBhvr>
                                      <p:to>
                                        <p:strVal val="visible"/>
                                      </p:to>
                                    </p:set>
                                    <p:animEffect filter="fade" transition="in">
                                      <p:cBhvr>
                                        <p:cTn dur="500"/>
                                        <p:tgtEl>
                                          <p:spTgt spid="78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6" st="6"/>
                                            </p:txEl>
                                          </p:spTgt>
                                        </p:tgtEl>
                                        <p:attrNameLst>
                                          <p:attrName>style.visibility</p:attrName>
                                        </p:attrNameLst>
                                      </p:cBhvr>
                                      <p:to>
                                        <p:strVal val="visible"/>
                                      </p:to>
                                    </p:set>
                                    <p:animEffect filter="fade" transition="in">
                                      <p:cBhvr>
                                        <p:cTn dur="500"/>
                                        <p:tgtEl>
                                          <p:spTgt spid="78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7" st="7"/>
                                            </p:txEl>
                                          </p:spTgt>
                                        </p:tgtEl>
                                        <p:attrNameLst>
                                          <p:attrName>style.visibility</p:attrName>
                                        </p:attrNameLst>
                                      </p:cBhvr>
                                      <p:to>
                                        <p:strVal val="visible"/>
                                      </p:to>
                                    </p:set>
                                    <p:animEffect filter="fade" transition="in">
                                      <p:cBhvr>
                                        <p:cTn dur="500"/>
                                        <p:tgtEl>
                                          <p:spTgt spid="78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85">
                                            <p:txEl>
                                              <p:pRg end="8" st="8"/>
                                            </p:txEl>
                                          </p:spTgt>
                                        </p:tgtEl>
                                        <p:attrNameLst>
                                          <p:attrName>style.visibility</p:attrName>
                                        </p:attrNameLst>
                                      </p:cBhvr>
                                      <p:to>
                                        <p:strVal val="visible"/>
                                      </p:to>
                                    </p:set>
                                    <p:animEffect filter="fade" transition="in">
                                      <p:cBhvr>
                                        <p:cTn dur="500"/>
                                        <p:tgtEl>
                                          <p:spTgt spid="785">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500"/>
                                        <p:tgtEl>
                                          <p:spTgt spid="77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0" st="0"/>
                                            </p:txEl>
                                          </p:spTgt>
                                        </p:tgtEl>
                                        <p:attrNameLst>
                                          <p:attrName>style.visibility</p:attrName>
                                        </p:attrNameLst>
                                      </p:cBhvr>
                                      <p:to>
                                        <p:strVal val="visible"/>
                                      </p:to>
                                    </p:set>
                                    <p:animEffect filter="fade" transition="in">
                                      <p:cBhvr>
                                        <p:cTn dur="500"/>
                                        <p:tgtEl>
                                          <p:spTgt spid="7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1" st="1"/>
                                            </p:txEl>
                                          </p:spTgt>
                                        </p:tgtEl>
                                        <p:attrNameLst>
                                          <p:attrName>style.visibility</p:attrName>
                                        </p:attrNameLst>
                                      </p:cBhvr>
                                      <p:to>
                                        <p:strVal val="visible"/>
                                      </p:to>
                                    </p:set>
                                    <p:animEffect filter="fade" transition="in">
                                      <p:cBhvr>
                                        <p:cTn dur="500"/>
                                        <p:tgtEl>
                                          <p:spTgt spid="7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2" st="2"/>
                                            </p:txEl>
                                          </p:spTgt>
                                        </p:tgtEl>
                                        <p:attrNameLst>
                                          <p:attrName>style.visibility</p:attrName>
                                        </p:attrNameLst>
                                      </p:cBhvr>
                                      <p:to>
                                        <p:strVal val="visible"/>
                                      </p:to>
                                    </p:set>
                                    <p:animEffect filter="fade" transition="in">
                                      <p:cBhvr>
                                        <p:cTn dur="500"/>
                                        <p:tgtEl>
                                          <p:spTgt spid="7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3" st="3"/>
                                            </p:txEl>
                                          </p:spTgt>
                                        </p:tgtEl>
                                        <p:attrNameLst>
                                          <p:attrName>style.visibility</p:attrName>
                                        </p:attrNameLst>
                                      </p:cBhvr>
                                      <p:to>
                                        <p:strVal val="visible"/>
                                      </p:to>
                                    </p:set>
                                    <p:animEffect filter="fade" transition="in">
                                      <p:cBhvr>
                                        <p:cTn dur="500"/>
                                        <p:tgtEl>
                                          <p:spTgt spid="7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4" st="4"/>
                                            </p:txEl>
                                          </p:spTgt>
                                        </p:tgtEl>
                                        <p:attrNameLst>
                                          <p:attrName>style.visibility</p:attrName>
                                        </p:attrNameLst>
                                      </p:cBhvr>
                                      <p:to>
                                        <p:strVal val="visible"/>
                                      </p:to>
                                    </p:set>
                                    <p:animEffect filter="fade" transition="in">
                                      <p:cBhvr>
                                        <p:cTn dur="500"/>
                                        <p:tgtEl>
                                          <p:spTgt spid="7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5" st="5"/>
                                            </p:txEl>
                                          </p:spTgt>
                                        </p:tgtEl>
                                        <p:attrNameLst>
                                          <p:attrName>style.visibility</p:attrName>
                                        </p:attrNameLst>
                                      </p:cBhvr>
                                      <p:to>
                                        <p:strVal val="visible"/>
                                      </p:to>
                                    </p:set>
                                    <p:animEffect filter="fade" transition="in">
                                      <p:cBhvr>
                                        <p:cTn dur="500"/>
                                        <p:tgtEl>
                                          <p:spTgt spid="7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6" st="6"/>
                                            </p:txEl>
                                          </p:spTgt>
                                        </p:tgtEl>
                                        <p:attrNameLst>
                                          <p:attrName>style.visibility</p:attrName>
                                        </p:attrNameLst>
                                      </p:cBhvr>
                                      <p:to>
                                        <p:strVal val="visible"/>
                                      </p:to>
                                    </p:set>
                                    <p:animEffect filter="fade" transition="in">
                                      <p:cBhvr>
                                        <p:cTn dur="500"/>
                                        <p:tgtEl>
                                          <p:spTgt spid="7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7" st="7"/>
                                            </p:txEl>
                                          </p:spTgt>
                                        </p:tgtEl>
                                        <p:attrNameLst>
                                          <p:attrName>style.visibility</p:attrName>
                                        </p:attrNameLst>
                                      </p:cBhvr>
                                      <p:to>
                                        <p:strVal val="visible"/>
                                      </p:to>
                                    </p:set>
                                    <p:animEffect filter="fade" transition="in">
                                      <p:cBhvr>
                                        <p:cTn dur="500"/>
                                        <p:tgtEl>
                                          <p:spTgt spid="7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7">
                                            <p:txEl>
                                              <p:pRg end="8" st="8"/>
                                            </p:txEl>
                                          </p:spTgt>
                                        </p:tgtEl>
                                        <p:attrNameLst>
                                          <p:attrName>style.visibility</p:attrName>
                                        </p:attrNameLst>
                                      </p:cBhvr>
                                      <p:to>
                                        <p:strVal val="visible"/>
                                      </p:to>
                                    </p:set>
                                    <p:animEffect filter="fade" transition="in">
                                      <p:cBhvr>
                                        <p:cTn dur="500"/>
                                        <p:tgtEl>
                                          <p:spTgt spid="797">
                                            <p:txEl>
                                              <p:pRg end="8" st="8"/>
                                            </p:txEl>
                                          </p:spTgt>
                                        </p:tgtEl>
                                      </p:cBhvr>
                                    </p:animEffect>
                                  </p:childTnLst>
                                </p:cTn>
                              </p:par>
                            </p:childTnLst>
                          </p:cTn>
                        </p:par>
                        <p:par>
                          <p:cTn fill="hold">
                            <p:stCondLst>
                              <p:cond delay="1500"/>
                            </p:stCondLst>
                            <p:childTnLst>
                              <p:par>
                                <p:cTn fill="hold" nodeType="afterEffect" presetClass="entr" presetID="2" presetSubtype="4">
                                  <p:stCondLst>
                                    <p:cond delay="250"/>
                                  </p:stCondLst>
                                  <p:childTnLst>
                                    <p:set>
                                      <p:cBhvr>
                                        <p:cTn dur="1" fill="hold">
                                          <p:stCondLst>
                                            <p:cond delay="0"/>
                                          </p:stCondLst>
                                        </p:cTn>
                                        <p:tgtEl>
                                          <p:spTgt spid="786">
                                            <p:txEl>
                                              <p:pRg end="0" st="0"/>
                                            </p:txEl>
                                          </p:spTgt>
                                        </p:tgtEl>
                                        <p:attrNameLst>
                                          <p:attrName>style.visibility</p:attrName>
                                        </p:attrNameLst>
                                      </p:cBhvr>
                                      <p:to>
                                        <p:strVal val="visible"/>
                                      </p:to>
                                    </p:set>
                                    <p:anim calcmode="lin" valueType="num">
                                      <p:cBhvr additive="base">
                                        <p:cTn dur="500"/>
                                        <p:tgtEl>
                                          <p:spTgt spid="78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250"/>
                                  </p:stCondLst>
                                  <p:childTnLst>
                                    <p:set>
                                      <p:cBhvr>
                                        <p:cTn dur="1" fill="hold">
                                          <p:stCondLst>
                                            <p:cond delay="0"/>
                                          </p:stCondLst>
                                        </p:cTn>
                                        <p:tgtEl>
                                          <p:spTgt spid="786">
                                            <p:txEl>
                                              <p:pRg end="1" st="1"/>
                                            </p:txEl>
                                          </p:spTgt>
                                        </p:tgtEl>
                                        <p:attrNameLst>
                                          <p:attrName>style.visibility</p:attrName>
                                        </p:attrNameLst>
                                      </p:cBhvr>
                                      <p:to>
                                        <p:strVal val="visible"/>
                                      </p:to>
                                    </p:set>
                                    <p:anim calcmode="lin" valueType="num">
                                      <p:cBhvr additive="base">
                                        <p:cTn dur="500"/>
                                        <p:tgtEl>
                                          <p:spTgt spid="78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250"/>
                                  </p:stCondLst>
                                  <p:childTnLst>
                                    <p:set>
                                      <p:cBhvr>
                                        <p:cTn dur="1" fill="hold">
                                          <p:stCondLst>
                                            <p:cond delay="0"/>
                                          </p:stCondLst>
                                        </p:cTn>
                                        <p:tgtEl>
                                          <p:spTgt spid="786">
                                            <p:txEl>
                                              <p:pRg end="2" st="2"/>
                                            </p:txEl>
                                          </p:spTgt>
                                        </p:tgtEl>
                                        <p:attrNameLst>
                                          <p:attrName>style.visibility</p:attrName>
                                        </p:attrNameLst>
                                      </p:cBhvr>
                                      <p:to>
                                        <p:strVal val="visible"/>
                                      </p:to>
                                    </p:set>
                                    <p:anim calcmode="lin" valueType="num">
                                      <p:cBhvr additive="base">
                                        <p:cTn dur="500"/>
                                        <p:tgtEl>
                                          <p:spTgt spid="78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250"/>
                                  </p:stCondLst>
                                  <p:childTnLst>
                                    <p:set>
                                      <p:cBhvr>
                                        <p:cTn dur="1" fill="hold">
                                          <p:stCondLst>
                                            <p:cond delay="0"/>
                                          </p:stCondLst>
                                        </p:cTn>
                                        <p:tgtEl>
                                          <p:spTgt spid="786">
                                            <p:txEl>
                                              <p:pRg end="3" st="3"/>
                                            </p:txEl>
                                          </p:spTgt>
                                        </p:tgtEl>
                                        <p:attrNameLst>
                                          <p:attrName>style.visibility</p:attrName>
                                        </p:attrNameLst>
                                      </p:cBhvr>
                                      <p:to>
                                        <p:strVal val="visible"/>
                                      </p:to>
                                    </p:set>
                                    <p:anim calcmode="lin" valueType="num">
                                      <p:cBhvr additive="base">
                                        <p:cTn dur="500"/>
                                        <p:tgtEl>
                                          <p:spTgt spid="78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250"/>
                                  </p:stCondLst>
                                  <p:childTnLst>
                                    <p:set>
                                      <p:cBhvr>
                                        <p:cTn dur="1" fill="hold">
                                          <p:stCondLst>
                                            <p:cond delay="0"/>
                                          </p:stCondLst>
                                        </p:cTn>
                                        <p:tgtEl>
                                          <p:spTgt spid="786">
                                            <p:txEl>
                                              <p:pRg end="4" st="4"/>
                                            </p:txEl>
                                          </p:spTgt>
                                        </p:tgtEl>
                                        <p:attrNameLst>
                                          <p:attrName>style.visibility</p:attrName>
                                        </p:attrNameLst>
                                      </p:cBhvr>
                                      <p:to>
                                        <p:strVal val="visible"/>
                                      </p:to>
                                    </p:set>
                                    <p:anim calcmode="lin" valueType="num">
                                      <p:cBhvr additive="base">
                                        <p:cTn dur="500"/>
                                        <p:tgtEl>
                                          <p:spTgt spid="78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250"/>
                                  </p:stCondLst>
                                  <p:childTnLst>
                                    <p:set>
                                      <p:cBhvr>
                                        <p:cTn dur="1" fill="hold">
                                          <p:stCondLst>
                                            <p:cond delay="0"/>
                                          </p:stCondLst>
                                        </p:cTn>
                                        <p:tgtEl>
                                          <p:spTgt spid="786">
                                            <p:txEl>
                                              <p:pRg end="5" st="5"/>
                                            </p:txEl>
                                          </p:spTgt>
                                        </p:tgtEl>
                                        <p:attrNameLst>
                                          <p:attrName>style.visibility</p:attrName>
                                        </p:attrNameLst>
                                      </p:cBhvr>
                                      <p:to>
                                        <p:strVal val="visible"/>
                                      </p:to>
                                    </p:set>
                                    <p:anim calcmode="lin" valueType="num">
                                      <p:cBhvr additive="base">
                                        <p:cTn dur="500"/>
                                        <p:tgtEl>
                                          <p:spTgt spid="78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250"/>
                                  </p:stCondLst>
                                  <p:childTnLst>
                                    <p:set>
                                      <p:cBhvr>
                                        <p:cTn dur="1" fill="hold">
                                          <p:stCondLst>
                                            <p:cond delay="0"/>
                                          </p:stCondLst>
                                        </p:cTn>
                                        <p:tgtEl>
                                          <p:spTgt spid="786">
                                            <p:txEl>
                                              <p:pRg end="6" st="6"/>
                                            </p:txEl>
                                          </p:spTgt>
                                        </p:tgtEl>
                                        <p:attrNameLst>
                                          <p:attrName>style.visibility</p:attrName>
                                        </p:attrNameLst>
                                      </p:cBhvr>
                                      <p:to>
                                        <p:strVal val="visible"/>
                                      </p:to>
                                    </p:set>
                                    <p:anim calcmode="lin" valueType="num">
                                      <p:cBhvr additive="base">
                                        <p:cTn dur="500"/>
                                        <p:tgtEl>
                                          <p:spTgt spid="78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250"/>
                                  </p:stCondLst>
                                  <p:childTnLst>
                                    <p:set>
                                      <p:cBhvr>
                                        <p:cTn dur="1" fill="hold">
                                          <p:stCondLst>
                                            <p:cond delay="0"/>
                                          </p:stCondLst>
                                        </p:cTn>
                                        <p:tgtEl>
                                          <p:spTgt spid="786">
                                            <p:txEl>
                                              <p:pRg end="7" st="7"/>
                                            </p:txEl>
                                          </p:spTgt>
                                        </p:tgtEl>
                                        <p:attrNameLst>
                                          <p:attrName>style.visibility</p:attrName>
                                        </p:attrNameLst>
                                      </p:cBhvr>
                                      <p:to>
                                        <p:strVal val="visible"/>
                                      </p:to>
                                    </p:set>
                                    <p:anim calcmode="lin" valueType="num">
                                      <p:cBhvr additive="base">
                                        <p:cTn dur="500"/>
                                        <p:tgtEl>
                                          <p:spTgt spid="78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250"/>
                                  </p:stCondLst>
                                  <p:childTnLst>
                                    <p:set>
                                      <p:cBhvr>
                                        <p:cTn dur="1" fill="hold">
                                          <p:stCondLst>
                                            <p:cond delay="0"/>
                                          </p:stCondLst>
                                        </p:cTn>
                                        <p:tgtEl>
                                          <p:spTgt spid="786">
                                            <p:txEl>
                                              <p:pRg end="8" st="8"/>
                                            </p:txEl>
                                          </p:spTgt>
                                        </p:tgtEl>
                                        <p:attrNameLst>
                                          <p:attrName>style.visibility</p:attrName>
                                        </p:attrNameLst>
                                      </p:cBhvr>
                                      <p:to>
                                        <p:strVal val="visible"/>
                                      </p:to>
                                    </p:set>
                                    <p:anim calcmode="lin" valueType="num">
                                      <p:cBhvr additive="base">
                                        <p:cTn dur="500"/>
                                        <p:tgtEl>
                                          <p:spTgt spid="78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0" st="0"/>
                                            </p:txEl>
                                          </p:spTgt>
                                        </p:tgtEl>
                                        <p:attrNameLst>
                                          <p:attrName>style.visibility</p:attrName>
                                        </p:attrNameLst>
                                      </p:cBhvr>
                                      <p:to>
                                        <p:strVal val="visible"/>
                                      </p:to>
                                    </p:set>
                                    <p:anim calcmode="lin" valueType="num">
                                      <p:cBhvr additive="base">
                                        <p:cTn dur="500"/>
                                        <p:tgtEl>
                                          <p:spTgt spid="78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1" st="1"/>
                                            </p:txEl>
                                          </p:spTgt>
                                        </p:tgtEl>
                                        <p:attrNameLst>
                                          <p:attrName>style.visibility</p:attrName>
                                        </p:attrNameLst>
                                      </p:cBhvr>
                                      <p:to>
                                        <p:strVal val="visible"/>
                                      </p:to>
                                    </p:set>
                                    <p:anim calcmode="lin" valueType="num">
                                      <p:cBhvr additive="base">
                                        <p:cTn dur="500"/>
                                        <p:tgtEl>
                                          <p:spTgt spid="78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2" st="2"/>
                                            </p:txEl>
                                          </p:spTgt>
                                        </p:tgtEl>
                                        <p:attrNameLst>
                                          <p:attrName>style.visibility</p:attrName>
                                        </p:attrNameLst>
                                      </p:cBhvr>
                                      <p:to>
                                        <p:strVal val="visible"/>
                                      </p:to>
                                    </p:set>
                                    <p:anim calcmode="lin" valueType="num">
                                      <p:cBhvr additive="base">
                                        <p:cTn dur="500"/>
                                        <p:tgtEl>
                                          <p:spTgt spid="78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3" st="3"/>
                                            </p:txEl>
                                          </p:spTgt>
                                        </p:tgtEl>
                                        <p:attrNameLst>
                                          <p:attrName>style.visibility</p:attrName>
                                        </p:attrNameLst>
                                      </p:cBhvr>
                                      <p:to>
                                        <p:strVal val="visible"/>
                                      </p:to>
                                    </p:set>
                                    <p:anim calcmode="lin" valueType="num">
                                      <p:cBhvr additive="base">
                                        <p:cTn dur="500"/>
                                        <p:tgtEl>
                                          <p:spTgt spid="78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4" st="4"/>
                                            </p:txEl>
                                          </p:spTgt>
                                        </p:tgtEl>
                                        <p:attrNameLst>
                                          <p:attrName>style.visibility</p:attrName>
                                        </p:attrNameLst>
                                      </p:cBhvr>
                                      <p:to>
                                        <p:strVal val="visible"/>
                                      </p:to>
                                    </p:set>
                                    <p:anim calcmode="lin" valueType="num">
                                      <p:cBhvr additive="base">
                                        <p:cTn dur="500"/>
                                        <p:tgtEl>
                                          <p:spTgt spid="78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5" st="5"/>
                                            </p:txEl>
                                          </p:spTgt>
                                        </p:tgtEl>
                                        <p:attrNameLst>
                                          <p:attrName>style.visibility</p:attrName>
                                        </p:attrNameLst>
                                      </p:cBhvr>
                                      <p:to>
                                        <p:strVal val="visible"/>
                                      </p:to>
                                    </p:set>
                                    <p:anim calcmode="lin" valueType="num">
                                      <p:cBhvr additive="base">
                                        <p:cTn dur="500"/>
                                        <p:tgtEl>
                                          <p:spTgt spid="78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6" st="6"/>
                                            </p:txEl>
                                          </p:spTgt>
                                        </p:tgtEl>
                                        <p:attrNameLst>
                                          <p:attrName>style.visibility</p:attrName>
                                        </p:attrNameLst>
                                      </p:cBhvr>
                                      <p:to>
                                        <p:strVal val="visible"/>
                                      </p:to>
                                    </p:set>
                                    <p:anim calcmode="lin" valueType="num">
                                      <p:cBhvr additive="base">
                                        <p:cTn dur="500"/>
                                        <p:tgtEl>
                                          <p:spTgt spid="78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7" st="7"/>
                                            </p:txEl>
                                          </p:spTgt>
                                        </p:tgtEl>
                                        <p:attrNameLst>
                                          <p:attrName>style.visibility</p:attrName>
                                        </p:attrNameLst>
                                      </p:cBhvr>
                                      <p:to>
                                        <p:strVal val="visible"/>
                                      </p:to>
                                    </p:set>
                                    <p:anim calcmode="lin" valueType="num">
                                      <p:cBhvr additive="base">
                                        <p:cTn dur="500"/>
                                        <p:tgtEl>
                                          <p:spTgt spid="78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7">
                                            <p:txEl>
                                              <p:pRg end="8" st="8"/>
                                            </p:txEl>
                                          </p:spTgt>
                                        </p:tgtEl>
                                        <p:attrNameLst>
                                          <p:attrName>style.visibility</p:attrName>
                                        </p:attrNameLst>
                                      </p:cBhvr>
                                      <p:to>
                                        <p:strVal val="visible"/>
                                      </p:to>
                                    </p:set>
                                    <p:anim calcmode="lin" valueType="num">
                                      <p:cBhvr additive="base">
                                        <p:cTn dur="500"/>
                                        <p:tgtEl>
                                          <p:spTgt spid="78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776"/>
                                        </p:tgtEl>
                                        <p:attrNameLst>
                                          <p:attrName>style.visibility</p:attrName>
                                        </p:attrNameLst>
                                      </p:cBhvr>
                                      <p:to>
                                        <p:strVal val="visible"/>
                                      </p:to>
                                    </p:set>
                                    <p:animEffect filter="fade" transition="in">
                                      <p:cBhvr>
                                        <p:cTn dur="500"/>
                                        <p:tgtEl>
                                          <p:spTgt spid="776"/>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500"/>
                                        <p:tgtEl>
                                          <p:spTgt spid="798"/>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500"/>
                                        <p:tgtEl>
                                          <p:spTgt spid="79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500"/>
                                        <p:tgtEl>
                                          <p:spTgt spid="79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2" st="2"/>
                                            </p:txEl>
                                          </p:spTgt>
                                        </p:tgtEl>
                                        <p:attrNameLst>
                                          <p:attrName>style.visibility</p:attrName>
                                        </p:attrNameLst>
                                      </p:cBhvr>
                                      <p:to>
                                        <p:strVal val="visible"/>
                                      </p:to>
                                    </p:set>
                                    <p:animEffect filter="fade" transition="in">
                                      <p:cBhvr>
                                        <p:cTn dur="500"/>
                                        <p:tgtEl>
                                          <p:spTgt spid="79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3" st="3"/>
                                            </p:txEl>
                                          </p:spTgt>
                                        </p:tgtEl>
                                        <p:attrNameLst>
                                          <p:attrName>style.visibility</p:attrName>
                                        </p:attrNameLst>
                                      </p:cBhvr>
                                      <p:to>
                                        <p:strVal val="visible"/>
                                      </p:to>
                                    </p:set>
                                    <p:animEffect filter="fade" transition="in">
                                      <p:cBhvr>
                                        <p:cTn dur="500"/>
                                        <p:tgtEl>
                                          <p:spTgt spid="79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4" st="4"/>
                                            </p:txEl>
                                          </p:spTgt>
                                        </p:tgtEl>
                                        <p:attrNameLst>
                                          <p:attrName>style.visibility</p:attrName>
                                        </p:attrNameLst>
                                      </p:cBhvr>
                                      <p:to>
                                        <p:strVal val="visible"/>
                                      </p:to>
                                    </p:set>
                                    <p:animEffect filter="fade" transition="in">
                                      <p:cBhvr>
                                        <p:cTn dur="500"/>
                                        <p:tgtEl>
                                          <p:spTgt spid="79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5" st="5"/>
                                            </p:txEl>
                                          </p:spTgt>
                                        </p:tgtEl>
                                        <p:attrNameLst>
                                          <p:attrName>style.visibility</p:attrName>
                                        </p:attrNameLst>
                                      </p:cBhvr>
                                      <p:to>
                                        <p:strVal val="visible"/>
                                      </p:to>
                                    </p:set>
                                    <p:animEffect filter="fade" transition="in">
                                      <p:cBhvr>
                                        <p:cTn dur="500"/>
                                        <p:tgtEl>
                                          <p:spTgt spid="79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6" st="6"/>
                                            </p:txEl>
                                          </p:spTgt>
                                        </p:tgtEl>
                                        <p:attrNameLst>
                                          <p:attrName>style.visibility</p:attrName>
                                        </p:attrNameLst>
                                      </p:cBhvr>
                                      <p:to>
                                        <p:strVal val="visible"/>
                                      </p:to>
                                    </p:set>
                                    <p:animEffect filter="fade" transition="in">
                                      <p:cBhvr>
                                        <p:cTn dur="500"/>
                                        <p:tgtEl>
                                          <p:spTgt spid="79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7" st="7"/>
                                            </p:txEl>
                                          </p:spTgt>
                                        </p:tgtEl>
                                        <p:attrNameLst>
                                          <p:attrName>style.visibility</p:attrName>
                                        </p:attrNameLst>
                                      </p:cBhvr>
                                      <p:to>
                                        <p:strVal val="visible"/>
                                      </p:to>
                                    </p:set>
                                    <p:animEffect filter="fade" transition="in">
                                      <p:cBhvr>
                                        <p:cTn dur="500"/>
                                        <p:tgtEl>
                                          <p:spTgt spid="79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799">
                                            <p:txEl>
                                              <p:pRg end="8" st="8"/>
                                            </p:txEl>
                                          </p:spTgt>
                                        </p:tgtEl>
                                        <p:attrNameLst>
                                          <p:attrName>style.visibility</p:attrName>
                                        </p:attrNameLst>
                                      </p:cBhvr>
                                      <p:to>
                                        <p:strVal val="visible"/>
                                      </p:to>
                                    </p:set>
                                    <p:animEffect filter="fade" transition="in">
                                      <p:cBhvr>
                                        <p:cTn dur="500"/>
                                        <p:tgtEl>
                                          <p:spTgt spid="799">
                                            <p:txEl>
                                              <p:pRg end="8" st="8"/>
                                            </p:txEl>
                                          </p:spTgt>
                                        </p:tgtEl>
                                      </p:cBhvr>
                                    </p:animEffect>
                                  </p:childTnLst>
                                </p:cTn>
                              </p:par>
                            </p:childTnLst>
                          </p:cTn>
                        </p:par>
                        <p:par>
                          <p:cTn fill="hold">
                            <p:stCondLst>
                              <p:cond delay="7000"/>
                            </p:stCondLst>
                            <p:childTnLst>
                              <p:par>
                                <p:cTn fill="hold" nodeType="afterEffect" presetClass="entr" presetID="2" presetSubtype="4">
                                  <p:stCondLst>
                                    <p:cond delay="250"/>
                                  </p:stCondLst>
                                  <p:childTnLst>
                                    <p:set>
                                      <p:cBhvr>
                                        <p:cTn dur="1" fill="hold">
                                          <p:stCondLst>
                                            <p:cond delay="0"/>
                                          </p:stCondLst>
                                        </p:cTn>
                                        <p:tgtEl>
                                          <p:spTgt spid="788">
                                            <p:txEl>
                                              <p:pRg end="0" st="0"/>
                                            </p:txEl>
                                          </p:spTgt>
                                        </p:tgtEl>
                                        <p:attrNameLst>
                                          <p:attrName>style.visibility</p:attrName>
                                        </p:attrNameLst>
                                      </p:cBhvr>
                                      <p:to>
                                        <p:strVal val="visible"/>
                                      </p:to>
                                    </p:set>
                                    <p:anim calcmode="lin" valueType="num">
                                      <p:cBhvr additive="base">
                                        <p:cTn dur="500"/>
                                        <p:tgtEl>
                                          <p:spTgt spid="78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250"/>
                                  </p:stCondLst>
                                  <p:childTnLst>
                                    <p:set>
                                      <p:cBhvr>
                                        <p:cTn dur="1" fill="hold">
                                          <p:stCondLst>
                                            <p:cond delay="0"/>
                                          </p:stCondLst>
                                        </p:cTn>
                                        <p:tgtEl>
                                          <p:spTgt spid="788">
                                            <p:txEl>
                                              <p:pRg end="1" st="1"/>
                                            </p:txEl>
                                          </p:spTgt>
                                        </p:tgtEl>
                                        <p:attrNameLst>
                                          <p:attrName>style.visibility</p:attrName>
                                        </p:attrNameLst>
                                      </p:cBhvr>
                                      <p:to>
                                        <p:strVal val="visible"/>
                                      </p:to>
                                    </p:set>
                                    <p:anim calcmode="lin" valueType="num">
                                      <p:cBhvr additive="base">
                                        <p:cTn dur="500"/>
                                        <p:tgtEl>
                                          <p:spTgt spid="78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250"/>
                                  </p:stCondLst>
                                  <p:childTnLst>
                                    <p:set>
                                      <p:cBhvr>
                                        <p:cTn dur="1" fill="hold">
                                          <p:stCondLst>
                                            <p:cond delay="0"/>
                                          </p:stCondLst>
                                        </p:cTn>
                                        <p:tgtEl>
                                          <p:spTgt spid="788">
                                            <p:txEl>
                                              <p:pRg end="2" st="2"/>
                                            </p:txEl>
                                          </p:spTgt>
                                        </p:tgtEl>
                                        <p:attrNameLst>
                                          <p:attrName>style.visibility</p:attrName>
                                        </p:attrNameLst>
                                      </p:cBhvr>
                                      <p:to>
                                        <p:strVal val="visible"/>
                                      </p:to>
                                    </p:set>
                                    <p:anim calcmode="lin" valueType="num">
                                      <p:cBhvr additive="base">
                                        <p:cTn dur="500"/>
                                        <p:tgtEl>
                                          <p:spTgt spid="78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250"/>
                                  </p:stCondLst>
                                  <p:childTnLst>
                                    <p:set>
                                      <p:cBhvr>
                                        <p:cTn dur="1" fill="hold">
                                          <p:stCondLst>
                                            <p:cond delay="0"/>
                                          </p:stCondLst>
                                        </p:cTn>
                                        <p:tgtEl>
                                          <p:spTgt spid="788">
                                            <p:txEl>
                                              <p:pRg end="3" st="3"/>
                                            </p:txEl>
                                          </p:spTgt>
                                        </p:tgtEl>
                                        <p:attrNameLst>
                                          <p:attrName>style.visibility</p:attrName>
                                        </p:attrNameLst>
                                      </p:cBhvr>
                                      <p:to>
                                        <p:strVal val="visible"/>
                                      </p:to>
                                    </p:set>
                                    <p:anim calcmode="lin" valueType="num">
                                      <p:cBhvr additive="base">
                                        <p:cTn dur="500"/>
                                        <p:tgtEl>
                                          <p:spTgt spid="788">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250"/>
                                  </p:stCondLst>
                                  <p:childTnLst>
                                    <p:set>
                                      <p:cBhvr>
                                        <p:cTn dur="1" fill="hold">
                                          <p:stCondLst>
                                            <p:cond delay="0"/>
                                          </p:stCondLst>
                                        </p:cTn>
                                        <p:tgtEl>
                                          <p:spTgt spid="788">
                                            <p:txEl>
                                              <p:pRg end="4" st="4"/>
                                            </p:txEl>
                                          </p:spTgt>
                                        </p:tgtEl>
                                        <p:attrNameLst>
                                          <p:attrName>style.visibility</p:attrName>
                                        </p:attrNameLst>
                                      </p:cBhvr>
                                      <p:to>
                                        <p:strVal val="visible"/>
                                      </p:to>
                                    </p:set>
                                    <p:anim calcmode="lin" valueType="num">
                                      <p:cBhvr additive="base">
                                        <p:cTn dur="500"/>
                                        <p:tgtEl>
                                          <p:spTgt spid="788">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250"/>
                                  </p:stCondLst>
                                  <p:childTnLst>
                                    <p:set>
                                      <p:cBhvr>
                                        <p:cTn dur="1" fill="hold">
                                          <p:stCondLst>
                                            <p:cond delay="0"/>
                                          </p:stCondLst>
                                        </p:cTn>
                                        <p:tgtEl>
                                          <p:spTgt spid="788">
                                            <p:txEl>
                                              <p:pRg end="5" st="5"/>
                                            </p:txEl>
                                          </p:spTgt>
                                        </p:tgtEl>
                                        <p:attrNameLst>
                                          <p:attrName>style.visibility</p:attrName>
                                        </p:attrNameLst>
                                      </p:cBhvr>
                                      <p:to>
                                        <p:strVal val="visible"/>
                                      </p:to>
                                    </p:set>
                                    <p:anim calcmode="lin" valueType="num">
                                      <p:cBhvr additive="base">
                                        <p:cTn dur="500"/>
                                        <p:tgtEl>
                                          <p:spTgt spid="788">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250"/>
                                  </p:stCondLst>
                                  <p:childTnLst>
                                    <p:set>
                                      <p:cBhvr>
                                        <p:cTn dur="1" fill="hold">
                                          <p:stCondLst>
                                            <p:cond delay="0"/>
                                          </p:stCondLst>
                                        </p:cTn>
                                        <p:tgtEl>
                                          <p:spTgt spid="788">
                                            <p:txEl>
                                              <p:pRg end="6" st="6"/>
                                            </p:txEl>
                                          </p:spTgt>
                                        </p:tgtEl>
                                        <p:attrNameLst>
                                          <p:attrName>style.visibility</p:attrName>
                                        </p:attrNameLst>
                                      </p:cBhvr>
                                      <p:to>
                                        <p:strVal val="visible"/>
                                      </p:to>
                                    </p:set>
                                    <p:anim calcmode="lin" valueType="num">
                                      <p:cBhvr additive="base">
                                        <p:cTn dur="500"/>
                                        <p:tgtEl>
                                          <p:spTgt spid="788">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2" presetSubtype="4">
                                  <p:stCondLst>
                                    <p:cond delay="250"/>
                                  </p:stCondLst>
                                  <p:childTnLst>
                                    <p:set>
                                      <p:cBhvr>
                                        <p:cTn dur="1" fill="hold">
                                          <p:stCondLst>
                                            <p:cond delay="0"/>
                                          </p:stCondLst>
                                        </p:cTn>
                                        <p:tgtEl>
                                          <p:spTgt spid="788">
                                            <p:txEl>
                                              <p:pRg end="7" st="7"/>
                                            </p:txEl>
                                          </p:spTgt>
                                        </p:tgtEl>
                                        <p:attrNameLst>
                                          <p:attrName>style.visibility</p:attrName>
                                        </p:attrNameLst>
                                      </p:cBhvr>
                                      <p:to>
                                        <p:strVal val="visible"/>
                                      </p:to>
                                    </p:set>
                                    <p:anim calcmode="lin" valueType="num">
                                      <p:cBhvr additive="base">
                                        <p:cTn dur="500"/>
                                        <p:tgtEl>
                                          <p:spTgt spid="788">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250"/>
                                  </p:stCondLst>
                                  <p:childTnLst>
                                    <p:set>
                                      <p:cBhvr>
                                        <p:cTn dur="1" fill="hold">
                                          <p:stCondLst>
                                            <p:cond delay="0"/>
                                          </p:stCondLst>
                                        </p:cTn>
                                        <p:tgtEl>
                                          <p:spTgt spid="788">
                                            <p:txEl>
                                              <p:pRg end="8" st="8"/>
                                            </p:txEl>
                                          </p:spTgt>
                                        </p:tgtEl>
                                        <p:attrNameLst>
                                          <p:attrName>style.visibility</p:attrName>
                                        </p:attrNameLst>
                                      </p:cBhvr>
                                      <p:to>
                                        <p:strVal val="visible"/>
                                      </p:to>
                                    </p:set>
                                    <p:anim calcmode="lin" valueType="num">
                                      <p:cBhvr additive="base">
                                        <p:cTn dur="500"/>
                                        <p:tgtEl>
                                          <p:spTgt spid="788">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0" st="0"/>
                                            </p:txEl>
                                          </p:spTgt>
                                        </p:tgtEl>
                                        <p:attrNameLst>
                                          <p:attrName>style.visibility</p:attrName>
                                        </p:attrNameLst>
                                      </p:cBhvr>
                                      <p:to>
                                        <p:strVal val="visible"/>
                                      </p:to>
                                    </p:set>
                                    <p:anim calcmode="lin" valueType="num">
                                      <p:cBhvr additive="base">
                                        <p:cTn dur="500"/>
                                        <p:tgtEl>
                                          <p:spTgt spid="78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1" st="1"/>
                                            </p:txEl>
                                          </p:spTgt>
                                        </p:tgtEl>
                                        <p:attrNameLst>
                                          <p:attrName>style.visibility</p:attrName>
                                        </p:attrNameLst>
                                      </p:cBhvr>
                                      <p:to>
                                        <p:strVal val="visible"/>
                                      </p:to>
                                    </p:set>
                                    <p:anim calcmode="lin" valueType="num">
                                      <p:cBhvr additive="base">
                                        <p:cTn dur="500"/>
                                        <p:tgtEl>
                                          <p:spTgt spid="78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2" st="2"/>
                                            </p:txEl>
                                          </p:spTgt>
                                        </p:tgtEl>
                                        <p:attrNameLst>
                                          <p:attrName>style.visibility</p:attrName>
                                        </p:attrNameLst>
                                      </p:cBhvr>
                                      <p:to>
                                        <p:strVal val="visible"/>
                                      </p:to>
                                    </p:set>
                                    <p:anim calcmode="lin" valueType="num">
                                      <p:cBhvr additive="base">
                                        <p:cTn dur="500"/>
                                        <p:tgtEl>
                                          <p:spTgt spid="78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3" st="3"/>
                                            </p:txEl>
                                          </p:spTgt>
                                        </p:tgtEl>
                                        <p:attrNameLst>
                                          <p:attrName>style.visibility</p:attrName>
                                        </p:attrNameLst>
                                      </p:cBhvr>
                                      <p:to>
                                        <p:strVal val="visible"/>
                                      </p:to>
                                    </p:set>
                                    <p:anim calcmode="lin" valueType="num">
                                      <p:cBhvr additive="base">
                                        <p:cTn dur="500"/>
                                        <p:tgtEl>
                                          <p:spTgt spid="78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4" st="4"/>
                                            </p:txEl>
                                          </p:spTgt>
                                        </p:tgtEl>
                                        <p:attrNameLst>
                                          <p:attrName>style.visibility</p:attrName>
                                        </p:attrNameLst>
                                      </p:cBhvr>
                                      <p:to>
                                        <p:strVal val="visible"/>
                                      </p:to>
                                    </p:set>
                                    <p:anim calcmode="lin" valueType="num">
                                      <p:cBhvr additive="base">
                                        <p:cTn dur="500"/>
                                        <p:tgtEl>
                                          <p:spTgt spid="78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5" st="5"/>
                                            </p:txEl>
                                          </p:spTgt>
                                        </p:tgtEl>
                                        <p:attrNameLst>
                                          <p:attrName>style.visibility</p:attrName>
                                        </p:attrNameLst>
                                      </p:cBhvr>
                                      <p:to>
                                        <p:strVal val="visible"/>
                                      </p:to>
                                    </p:set>
                                    <p:anim calcmode="lin" valueType="num">
                                      <p:cBhvr additive="base">
                                        <p:cTn dur="500"/>
                                        <p:tgtEl>
                                          <p:spTgt spid="78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6" st="6"/>
                                            </p:txEl>
                                          </p:spTgt>
                                        </p:tgtEl>
                                        <p:attrNameLst>
                                          <p:attrName>style.visibility</p:attrName>
                                        </p:attrNameLst>
                                      </p:cBhvr>
                                      <p:to>
                                        <p:strVal val="visible"/>
                                      </p:to>
                                    </p:set>
                                    <p:anim calcmode="lin" valueType="num">
                                      <p:cBhvr additive="base">
                                        <p:cTn dur="500"/>
                                        <p:tgtEl>
                                          <p:spTgt spid="78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7" st="7"/>
                                            </p:txEl>
                                          </p:spTgt>
                                        </p:tgtEl>
                                        <p:attrNameLst>
                                          <p:attrName>style.visibility</p:attrName>
                                        </p:attrNameLst>
                                      </p:cBhvr>
                                      <p:to>
                                        <p:strVal val="visible"/>
                                      </p:to>
                                    </p:set>
                                    <p:anim calcmode="lin" valueType="num">
                                      <p:cBhvr additive="base">
                                        <p:cTn dur="500"/>
                                        <p:tgtEl>
                                          <p:spTgt spid="78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89">
                                            <p:txEl>
                                              <p:pRg end="8" st="8"/>
                                            </p:txEl>
                                          </p:spTgt>
                                        </p:tgtEl>
                                        <p:attrNameLst>
                                          <p:attrName>style.visibility</p:attrName>
                                        </p:attrNameLst>
                                      </p:cBhvr>
                                      <p:to>
                                        <p:strVal val="visible"/>
                                      </p:to>
                                    </p:set>
                                    <p:anim calcmode="lin" valueType="num">
                                      <p:cBhvr additive="base">
                                        <p:cTn dur="500"/>
                                        <p:tgtEl>
                                          <p:spTgt spid="789">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777"/>
                                        </p:tgtEl>
                                        <p:attrNameLst>
                                          <p:attrName>style.visibility</p:attrName>
                                        </p:attrNameLst>
                                      </p:cBhvr>
                                      <p:to>
                                        <p:strVal val="visible"/>
                                      </p:to>
                                    </p:set>
                                    <p:animEffect filter="fade" transition="in">
                                      <p:cBhvr>
                                        <p:cTn dur="500"/>
                                        <p:tgtEl>
                                          <p:spTgt spid="777"/>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500"/>
                                        <p:tgtEl>
                                          <p:spTgt spid="800"/>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0" st="0"/>
                                            </p:txEl>
                                          </p:spTgt>
                                        </p:tgtEl>
                                        <p:attrNameLst>
                                          <p:attrName>style.visibility</p:attrName>
                                        </p:attrNameLst>
                                      </p:cBhvr>
                                      <p:to>
                                        <p:strVal val="visible"/>
                                      </p:to>
                                    </p:set>
                                    <p:animEffect filter="fade" transition="in">
                                      <p:cBhvr>
                                        <p:cTn dur="500"/>
                                        <p:tgtEl>
                                          <p:spTgt spid="80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1" st="1"/>
                                            </p:txEl>
                                          </p:spTgt>
                                        </p:tgtEl>
                                        <p:attrNameLst>
                                          <p:attrName>style.visibility</p:attrName>
                                        </p:attrNameLst>
                                      </p:cBhvr>
                                      <p:to>
                                        <p:strVal val="visible"/>
                                      </p:to>
                                    </p:set>
                                    <p:animEffect filter="fade" transition="in">
                                      <p:cBhvr>
                                        <p:cTn dur="500"/>
                                        <p:tgtEl>
                                          <p:spTgt spid="80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2" st="2"/>
                                            </p:txEl>
                                          </p:spTgt>
                                        </p:tgtEl>
                                        <p:attrNameLst>
                                          <p:attrName>style.visibility</p:attrName>
                                        </p:attrNameLst>
                                      </p:cBhvr>
                                      <p:to>
                                        <p:strVal val="visible"/>
                                      </p:to>
                                    </p:set>
                                    <p:animEffect filter="fade" transition="in">
                                      <p:cBhvr>
                                        <p:cTn dur="500"/>
                                        <p:tgtEl>
                                          <p:spTgt spid="80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3" st="3"/>
                                            </p:txEl>
                                          </p:spTgt>
                                        </p:tgtEl>
                                        <p:attrNameLst>
                                          <p:attrName>style.visibility</p:attrName>
                                        </p:attrNameLst>
                                      </p:cBhvr>
                                      <p:to>
                                        <p:strVal val="visible"/>
                                      </p:to>
                                    </p:set>
                                    <p:animEffect filter="fade" transition="in">
                                      <p:cBhvr>
                                        <p:cTn dur="500"/>
                                        <p:tgtEl>
                                          <p:spTgt spid="80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4" st="4"/>
                                            </p:txEl>
                                          </p:spTgt>
                                        </p:tgtEl>
                                        <p:attrNameLst>
                                          <p:attrName>style.visibility</p:attrName>
                                        </p:attrNameLst>
                                      </p:cBhvr>
                                      <p:to>
                                        <p:strVal val="visible"/>
                                      </p:to>
                                    </p:set>
                                    <p:animEffect filter="fade" transition="in">
                                      <p:cBhvr>
                                        <p:cTn dur="500"/>
                                        <p:tgtEl>
                                          <p:spTgt spid="80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5" st="5"/>
                                            </p:txEl>
                                          </p:spTgt>
                                        </p:tgtEl>
                                        <p:attrNameLst>
                                          <p:attrName>style.visibility</p:attrName>
                                        </p:attrNameLst>
                                      </p:cBhvr>
                                      <p:to>
                                        <p:strVal val="visible"/>
                                      </p:to>
                                    </p:set>
                                    <p:animEffect filter="fade" transition="in">
                                      <p:cBhvr>
                                        <p:cTn dur="500"/>
                                        <p:tgtEl>
                                          <p:spTgt spid="80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6" st="6"/>
                                            </p:txEl>
                                          </p:spTgt>
                                        </p:tgtEl>
                                        <p:attrNameLst>
                                          <p:attrName>style.visibility</p:attrName>
                                        </p:attrNameLst>
                                      </p:cBhvr>
                                      <p:to>
                                        <p:strVal val="visible"/>
                                      </p:to>
                                    </p:set>
                                    <p:animEffect filter="fade" transition="in">
                                      <p:cBhvr>
                                        <p:cTn dur="500"/>
                                        <p:tgtEl>
                                          <p:spTgt spid="80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7" st="7"/>
                                            </p:txEl>
                                          </p:spTgt>
                                        </p:tgtEl>
                                        <p:attrNameLst>
                                          <p:attrName>style.visibility</p:attrName>
                                        </p:attrNameLst>
                                      </p:cBhvr>
                                      <p:to>
                                        <p:strVal val="visible"/>
                                      </p:to>
                                    </p:set>
                                    <p:animEffect filter="fade" transition="in">
                                      <p:cBhvr>
                                        <p:cTn dur="500"/>
                                        <p:tgtEl>
                                          <p:spTgt spid="80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1">
                                            <p:txEl>
                                              <p:pRg end="8" st="8"/>
                                            </p:txEl>
                                          </p:spTgt>
                                        </p:tgtEl>
                                        <p:attrNameLst>
                                          <p:attrName>style.visibility</p:attrName>
                                        </p:attrNameLst>
                                      </p:cBhvr>
                                      <p:to>
                                        <p:strVal val="visible"/>
                                      </p:to>
                                    </p:set>
                                    <p:animEffect filter="fade" transition="in">
                                      <p:cBhvr>
                                        <p:cTn dur="500"/>
                                        <p:tgtEl>
                                          <p:spTgt spid="801">
                                            <p:txEl>
                                              <p:pRg end="8" st="8"/>
                                            </p:txEl>
                                          </p:spTgt>
                                        </p:tgtEl>
                                      </p:cBhvr>
                                    </p:animEffect>
                                  </p:childTnLst>
                                </p:cTn>
                              </p:par>
                            </p:childTnLst>
                          </p:cTn>
                        </p:par>
                        <p:par>
                          <p:cTn fill="hold">
                            <p:stCondLst>
                              <p:cond delay="12500"/>
                            </p:stCondLst>
                            <p:childTnLst>
                              <p:par>
                                <p:cTn fill="hold" nodeType="afterEffect" presetClass="entr" presetID="2" presetSubtype="4">
                                  <p:stCondLst>
                                    <p:cond delay="250"/>
                                  </p:stCondLst>
                                  <p:childTnLst>
                                    <p:set>
                                      <p:cBhvr>
                                        <p:cTn dur="1" fill="hold">
                                          <p:stCondLst>
                                            <p:cond delay="0"/>
                                          </p:stCondLst>
                                        </p:cTn>
                                        <p:tgtEl>
                                          <p:spTgt spid="790">
                                            <p:txEl>
                                              <p:pRg end="0" st="0"/>
                                            </p:txEl>
                                          </p:spTgt>
                                        </p:tgtEl>
                                        <p:attrNameLst>
                                          <p:attrName>style.visibility</p:attrName>
                                        </p:attrNameLst>
                                      </p:cBhvr>
                                      <p:to>
                                        <p:strVal val="visible"/>
                                      </p:to>
                                    </p:set>
                                    <p:anim calcmode="lin" valueType="num">
                                      <p:cBhvr additive="base">
                                        <p:cTn dur="500"/>
                                        <p:tgtEl>
                                          <p:spTgt spid="79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250"/>
                                  </p:stCondLst>
                                  <p:childTnLst>
                                    <p:set>
                                      <p:cBhvr>
                                        <p:cTn dur="1" fill="hold">
                                          <p:stCondLst>
                                            <p:cond delay="0"/>
                                          </p:stCondLst>
                                        </p:cTn>
                                        <p:tgtEl>
                                          <p:spTgt spid="790">
                                            <p:txEl>
                                              <p:pRg end="1" st="1"/>
                                            </p:txEl>
                                          </p:spTgt>
                                        </p:tgtEl>
                                        <p:attrNameLst>
                                          <p:attrName>style.visibility</p:attrName>
                                        </p:attrNameLst>
                                      </p:cBhvr>
                                      <p:to>
                                        <p:strVal val="visible"/>
                                      </p:to>
                                    </p:set>
                                    <p:anim calcmode="lin" valueType="num">
                                      <p:cBhvr additive="base">
                                        <p:cTn dur="500"/>
                                        <p:tgtEl>
                                          <p:spTgt spid="79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250"/>
                                  </p:stCondLst>
                                  <p:childTnLst>
                                    <p:set>
                                      <p:cBhvr>
                                        <p:cTn dur="1" fill="hold">
                                          <p:stCondLst>
                                            <p:cond delay="0"/>
                                          </p:stCondLst>
                                        </p:cTn>
                                        <p:tgtEl>
                                          <p:spTgt spid="790">
                                            <p:txEl>
                                              <p:pRg end="2" st="2"/>
                                            </p:txEl>
                                          </p:spTgt>
                                        </p:tgtEl>
                                        <p:attrNameLst>
                                          <p:attrName>style.visibility</p:attrName>
                                        </p:attrNameLst>
                                      </p:cBhvr>
                                      <p:to>
                                        <p:strVal val="visible"/>
                                      </p:to>
                                    </p:set>
                                    <p:anim calcmode="lin" valueType="num">
                                      <p:cBhvr additive="base">
                                        <p:cTn dur="500"/>
                                        <p:tgtEl>
                                          <p:spTgt spid="79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250"/>
                                  </p:stCondLst>
                                  <p:childTnLst>
                                    <p:set>
                                      <p:cBhvr>
                                        <p:cTn dur="1" fill="hold">
                                          <p:stCondLst>
                                            <p:cond delay="0"/>
                                          </p:stCondLst>
                                        </p:cTn>
                                        <p:tgtEl>
                                          <p:spTgt spid="790">
                                            <p:txEl>
                                              <p:pRg end="3" st="3"/>
                                            </p:txEl>
                                          </p:spTgt>
                                        </p:tgtEl>
                                        <p:attrNameLst>
                                          <p:attrName>style.visibility</p:attrName>
                                        </p:attrNameLst>
                                      </p:cBhvr>
                                      <p:to>
                                        <p:strVal val="visible"/>
                                      </p:to>
                                    </p:set>
                                    <p:anim calcmode="lin" valueType="num">
                                      <p:cBhvr additive="base">
                                        <p:cTn dur="500"/>
                                        <p:tgtEl>
                                          <p:spTgt spid="79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250"/>
                                  </p:stCondLst>
                                  <p:childTnLst>
                                    <p:set>
                                      <p:cBhvr>
                                        <p:cTn dur="1" fill="hold">
                                          <p:stCondLst>
                                            <p:cond delay="0"/>
                                          </p:stCondLst>
                                        </p:cTn>
                                        <p:tgtEl>
                                          <p:spTgt spid="790">
                                            <p:txEl>
                                              <p:pRg end="4" st="4"/>
                                            </p:txEl>
                                          </p:spTgt>
                                        </p:tgtEl>
                                        <p:attrNameLst>
                                          <p:attrName>style.visibility</p:attrName>
                                        </p:attrNameLst>
                                      </p:cBhvr>
                                      <p:to>
                                        <p:strVal val="visible"/>
                                      </p:to>
                                    </p:set>
                                    <p:anim calcmode="lin" valueType="num">
                                      <p:cBhvr additive="base">
                                        <p:cTn dur="500"/>
                                        <p:tgtEl>
                                          <p:spTgt spid="79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250"/>
                                  </p:stCondLst>
                                  <p:childTnLst>
                                    <p:set>
                                      <p:cBhvr>
                                        <p:cTn dur="1" fill="hold">
                                          <p:stCondLst>
                                            <p:cond delay="0"/>
                                          </p:stCondLst>
                                        </p:cTn>
                                        <p:tgtEl>
                                          <p:spTgt spid="790">
                                            <p:txEl>
                                              <p:pRg end="5" st="5"/>
                                            </p:txEl>
                                          </p:spTgt>
                                        </p:tgtEl>
                                        <p:attrNameLst>
                                          <p:attrName>style.visibility</p:attrName>
                                        </p:attrNameLst>
                                      </p:cBhvr>
                                      <p:to>
                                        <p:strVal val="visible"/>
                                      </p:to>
                                    </p:set>
                                    <p:anim calcmode="lin" valueType="num">
                                      <p:cBhvr additive="base">
                                        <p:cTn dur="500"/>
                                        <p:tgtEl>
                                          <p:spTgt spid="79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2" presetSubtype="4">
                                  <p:stCondLst>
                                    <p:cond delay="250"/>
                                  </p:stCondLst>
                                  <p:childTnLst>
                                    <p:set>
                                      <p:cBhvr>
                                        <p:cTn dur="1" fill="hold">
                                          <p:stCondLst>
                                            <p:cond delay="0"/>
                                          </p:stCondLst>
                                        </p:cTn>
                                        <p:tgtEl>
                                          <p:spTgt spid="790">
                                            <p:txEl>
                                              <p:pRg end="6" st="6"/>
                                            </p:txEl>
                                          </p:spTgt>
                                        </p:tgtEl>
                                        <p:attrNameLst>
                                          <p:attrName>style.visibility</p:attrName>
                                        </p:attrNameLst>
                                      </p:cBhvr>
                                      <p:to>
                                        <p:strVal val="visible"/>
                                      </p:to>
                                    </p:set>
                                    <p:anim calcmode="lin" valueType="num">
                                      <p:cBhvr additive="base">
                                        <p:cTn dur="500"/>
                                        <p:tgtEl>
                                          <p:spTgt spid="79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2" presetSubtype="4">
                                  <p:stCondLst>
                                    <p:cond delay="250"/>
                                  </p:stCondLst>
                                  <p:childTnLst>
                                    <p:set>
                                      <p:cBhvr>
                                        <p:cTn dur="1" fill="hold">
                                          <p:stCondLst>
                                            <p:cond delay="0"/>
                                          </p:stCondLst>
                                        </p:cTn>
                                        <p:tgtEl>
                                          <p:spTgt spid="790">
                                            <p:txEl>
                                              <p:pRg end="7" st="7"/>
                                            </p:txEl>
                                          </p:spTgt>
                                        </p:tgtEl>
                                        <p:attrNameLst>
                                          <p:attrName>style.visibility</p:attrName>
                                        </p:attrNameLst>
                                      </p:cBhvr>
                                      <p:to>
                                        <p:strVal val="visible"/>
                                      </p:to>
                                    </p:set>
                                    <p:anim calcmode="lin" valueType="num">
                                      <p:cBhvr additive="base">
                                        <p:cTn dur="500"/>
                                        <p:tgtEl>
                                          <p:spTgt spid="79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500"/>
                            </p:stCondLst>
                            <p:childTnLst>
                              <p:par>
                                <p:cTn fill="hold" nodeType="afterEffect" presetClass="entr" presetID="2" presetSubtype="4">
                                  <p:stCondLst>
                                    <p:cond delay="250"/>
                                  </p:stCondLst>
                                  <p:childTnLst>
                                    <p:set>
                                      <p:cBhvr>
                                        <p:cTn dur="1" fill="hold">
                                          <p:stCondLst>
                                            <p:cond delay="0"/>
                                          </p:stCondLst>
                                        </p:cTn>
                                        <p:tgtEl>
                                          <p:spTgt spid="790">
                                            <p:txEl>
                                              <p:pRg end="8" st="8"/>
                                            </p:txEl>
                                          </p:spTgt>
                                        </p:tgtEl>
                                        <p:attrNameLst>
                                          <p:attrName>style.visibility</p:attrName>
                                        </p:attrNameLst>
                                      </p:cBhvr>
                                      <p:to>
                                        <p:strVal val="visible"/>
                                      </p:to>
                                    </p:set>
                                    <p:anim calcmode="lin" valueType="num">
                                      <p:cBhvr additive="base">
                                        <p:cTn dur="500"/>
                                        <p:tgtEl>
                                          <p:spTgt spid="79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0" st="0"/>
                                            </p:txEl>
                                          </p:spTgt>
                                        </p:tgtEl>
                                        <p:attrNameLst>
                                          <p:attrName>style.visibility</p:attrName>
                                        </p:attrNameLst>
                                      </p:cBhvr>
                                      <p:to>
                                        <p:strVal val="visible"/>
                                      </p:to>
                                    </p:set>
                                    <p:anim calcmode="lin" valueType="num">
                                      <p:cBhvr additive="base">
                                        <p:cTn dur="500"/>
                                        <p:tgtEl>
                                          <p:spTgt spid="79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1" st="1"/>
                                            </p:txEl>
                                          </p:spTgt>
                                        </p:tgtEl>
                                        <p:attrNameLst>
                                          <p:attrName>style.visibility</p:attrName>
                                        </p:attrNameLst>
                                      </p:cBhvr>
                                      <p:to>
                                        <p:strVal val="visible"/>
                                      </p:to>
                                    </p:set>
                                    <p:anim calcmode="lin" valueType="num">
                                      <p:cBhvr additive="base">
                                        <p:cTn dur="500"/>
                                        <p:tgtEl>
                                          <p:spTgt spid="79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2" st="2"/>
                                            </p:txEl>
                                          </p:spTgt>
                                        </p:tgtEl>
                                        <p:attrNameLst>
                                          <p:attrName>style.visibility</p:attrName>
                                        </p:attrNameLst>
                                      </p:cBhvr>
                                      <p:to>
                                        <p:strVal val="visible"/>
                                      </p:to>
                                    </p:set>
                                    <p:anim calcmode="lin" valueType="num">
                                      <p:cBhvr additive="base">
                                        <p:cTn dur="500"/>
                                        <p:tgtEl>
                                          <p:spTgt spid="79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3" st="3"/>
                                            </p:txEl>
                                          </p:spTgt>
                                        </p:tgtEl>
                                        <p:attrNameLst>
                                          <p:attrName>style.visibility</p:attrName>
                                        </p:attrNameLst>
                                      </p:cBhvr>
                                      <p:to>
                                        <p:strVal val="visible"/>
                                      </p:to>
                                    </p:set>
                                    <p:anim calcmode="lin" valueType="num">
                                      <p:cBhvr additive="base">
                                        <p:cTn dur="500"/>
                                        <p:tgtEl>
                                          <p:spTgt spid="79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4" st="4"/>
                                            </p:txEl>
                                          </p:spTgt>
                                        </p:tgtEl>
                                        <p:attrNameLst>
                                          <p:attrName>style.visibility</p:attrName>
                                        </p:attrNameLst>
                                      </p:cBhvr>
                                      <p:to>
                                        <p:strVal val="visible"/>
                                      </p:to>
                                    </p:set>
                                    <p:anim calcmode="lin" valueType="num">
                                      <p:cBhvr additive="base">
                                        <p:cTn dur="500"/>
                                        <p:tgtEl>
                                          <p:spTgt spid="79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5" st="5"/>
                                            </p:txEl>
                                          </p:spTgt>
                                        </p:tgtEl>
                                        <p:attrNameLst>
                                          <p:attrName>style.visibility</p:attrName>
                                        </p:attrNameLst>
                                      </p:cBhvr>
                                      <p:to>
                                        <p:strVal val="visible"/>
                                      </p:to>
                                    </p:set>
                                    <p:anim calcmode="lin" valueType="num">
                                      <p:cBhvr additive="base">
                                        <p:cTn dur="500"/>
                                        <p:tgtEl>
                                          <p:spTgt spid="79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6" st="6"/>
                                            </p:txEl>
                                          </p:spTgt>
                                        </p:tgtEl>
                                        <p:attrNameLst>
                                          <p:attrName>style.visibility</p:attrName>
                                        </p:attrNameLst>
                                      </p:cBhvr>
                                      <p:to>
                                        <p:strVal val="visible"/>
                                      </p:to>
                                    </p:set>
                                    <p:anim calcmode="lin" valueType="num">
                                      <p:cBhvr additive="base">
                                        <p:cTn dur="500"/>
                                        <p:tgtEl>
                                          <p:spTgt spid="79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7" st="7"/>
                                            </p:txEl>
                                          </p:spTgt>
                                        </p:tgtEl>
                                        <p:attrNameLst>
                                          <p:attrName>style.visibility</p:attrName>
                                        </p:attrNameLst>
                                      </p:cBhvr>
                                      <p:to>
                                        <p:strVal val="visible"/>
                                      </p:to>
                                    </p:set>
                                    <p:anim calcmode="lin" valueType="num">
                                      <p:cBhvr additive="base">
                                        <p:cTn dur="500"/>
                                        <p:tgtEl>
                                          <p:spTgt spid="79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1">
                                            <p:txEl>
                                              <p:pRg end="8" st="8"/>
                                            </p:txEl>
                                          </p:spTgt>
                                        </p:tgtEl>
                                        <p:attrNameLst>
                                          <p:attrName>style.visibility</p:attrName>
                                        </p:attrNameLst>
                                      </p:cBhvr>
                                      <p:to>
                                        <p:strVal val="visible"/>
                                      </p:to>
                                    </p:set>
                                    <p:anim calcmode="lin" valueType="num">
                                      <p:cBhvr additive="base">
                                        <p:cTn dur="500"/>
                                        <p:tgtEl>
                                          <p:spTgt spid="79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778"/>
                                        </p:tgtEl>
                                        <p:attrNameLst>
                                          <p:attrName>style.visibility</p:attrName>
                                        </p:attrNameLst>
                                      </p:cBhvr>
                                      <p:to>
                                        <p:strVal val="visible"/>
                                      </p:to>
                                    </p:set>
                                    <p:animEffect filter="fade" transition="in">
                                      <p:cBhvr>
                                        <p:cTn dur="500"/>
                                        <p:tgtEl>
                                          <p:spTgt spid="778"/>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500"/>
                                        <p:tgtEl>
                                          <p:spTgt spid="802"/>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0" st="0"/>
                                            </p:txEl>
                                          </p:spTgt>
                                        </p:tgtEl>
                                        <p:attrNameLst>
                                          <p:attrName>style.visibility</p:attrName>
                                        </p:attrNameLst>
                                      </p:cBhvr>
                                      <p:to>
                                        <p:strVal val="visible"/>
                                      </p:to>
                                    </p:set>
                                    <p:animEffect filter="fade" transition="in">
                                      <p:cBhvr>
                                        <p:cTn dur="500"/>
                                        <p:tgtEl>
                                          <p:spTgt spid="80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1" st="1"/>
                                            </p:txEl>
                                          </p:spTgt>
                                        </p:tgtEl>
                                        <p:attrNameLst>
                                          <p:attrName>style.visibility</p:attrName>
                                        </p:attrNameLst>
                                      </p:cBhvr>
                                      <p:to>
                                        <p:strVal val="visible"/>
                                      </p:to>
                                    </p:set>
                                    <p:animEffect filter="fade" transition="in">
                                      <p:cBhvr>
                                        <p:cTn dur="500"/>
                                        <p:tgtEl>
                                          <p:spTgt spid="80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2" st="2"/>
                                            </p:txEl>
                                          </p:spTgt>
                                        </p:tgtEl>
                                        <p:attrNameLst>
                                          <p:attrName>style.visibility</p:attrName>
                                        </p:attrNameLst>
                                      </p:cBhvr>
                                      <p:to>
                                        <p:strVal val="visible"/>
                                      </p:to>
                                    </p:set>
                                    <p:animEffect filter="fade" transition="in">
                                      <p:cBhvr>
                                        <p:cTn dur="500"/>
                                        <p:tgtEl>
                                          <p:spTgt spid="80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3" st="3"/>
                                            </p:txEl>
                                          </p:spTgt>
                                        </p:tgtEl>
                                        <p:attrNameLst>
                                          <p:attrName>style.visibility</p:attrName>
                                        </p:attrNameLst>
                                      </p:cBhvr>
                                      <p:to>
                                        <p:strVal val="visible"/>
                                      </p:to>
                                    </p:set>
                                    <p:animEffect filter="fade" transition="in">
                                      <p:cBhvr>
                                        <p:cTn dur="500"/>
                                        <p:tgtEl>
                                          <p:spTgt spid="80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4" st="4"/>
                                            </p:txEl>
                                          </p:spTgt>
                                        </p:tgtEl>
                                        <p:attrNameLst>
                                          <p:attrName>style.visibility</p:attrName>
                                        </p:attrNameLst>
                                      </p:cBhvr>
                                      <p:to>
                                        <p:strVal val="visible"/>
                                      </p:to>
                                    </p:set>
                                    <p:animEffect filter="fade" transition="in">
                                      <p:cBhvr>
                                        <p:cTn dur="500"/>
                                        <p:tgtEl>
                                          <p:spTgt spid="80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5" st="5"/>
                                            </p:txEl>
                                          </p:spTgt>
                                        </p:tgtEl>
                                        <p:attrNameLst>
                                          <p:attrName>style.visibility</p:attrName>
                                        </p:attrNameLst>
                                      </p:cBhvr>
                                      <p:to>
                                        <p:strVal val="visible"/>
                                      </p:to>
                                    </p:set>
                                    <p:animEffect filter="fade" transition="in">
                                      <p:cBhvr>
                                        <p:cTn dur="500"/>
                                        <p:tgtEl>
                                          <p:spTgt spid="80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6" st="6"/>
                                            </p:txEl>
                                          </p:spTgt>
                                        </p:tgtEl>
                                        <p:attrNameLst>
                                          <p:attrName>style.visibility</p:attrName>
                                        </p:attrNameLst>
                                      </p:cBhvr>
                                      <p:to>
                                        <p:strVal val="visible"/>
                                      </p:to>
                                    </p:set>
                                    <p:animEffect filter="fade" transition="in">
                                      <p:cBhvr>
                                        <p:cTn dur="500"/>
                                        <p:tgtEl>
                                          <p:spTgt spid="80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7" st="7"/>
                                            </p:txEl>
                                          </p:spTgt>
                                        </p:tgtEl>
                                        <p:attrNameLst>
                                          <p:attrName>style.visibility</p:attrName>
                                        </p:attrNameLst>
                                      </p:cBhvr>
                                      <p:to>
                                        <p:strVal val="visible"/>
                                      </p:to>
                                    </p:set>
                                    <p:animEffect filter="fade" transition="in">
                                      <p:cBhvr>
                                        <p:cTn dur="500"/>
                                        <p:tgtEl>
                                          <p:spTgt spid="80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3">
                                            <p:txEl>
                                              <p:pRg end="8" st="8"/>
                                            </p:txEl>
                                          </p:spTgt>
                                        </p:tgtEl>
                                        <p:attrNameLst>
                                          <p:attrName>style.visibility</p:attrName>
                                        </p:attrNameLst>
                                      </p:cBhvr>
                                      <p:to>
                                        <p:strVal val="visible"/>
                                      </p:to>
                                    </p:set>
                                    <p:animEffect filter="fade" transition="in">
                                      <p:cBhvr>
                                        <p:cTn dur="500"/>
                                        <p:tgtEl>
                                          <p:spTgt spid="803">
                                            <p:txEl>
                                              <p:pRg end="8" st="8"/>
                                            </p:txEl>
                                          </p:spTgt>
                                        </p:tgtEl>
                                      </p:cBhvr>
                                    </p:animEffect>
                                  </p:childTnLst>
                                </p:cTn>
                              </p:par>
                            </p:childTnLst>
                          </p:cTn>
                        </p:par>
                        <p:par>
                          <p:cTn fill="hold">
                            <p:stCondLst>
                              <p:cond delay="18000"/>
                            </p:stCondLst>
                            <p:childTnLst>
                              <p:par>
                                <p:cTn fill="hold" nodeType="afterEffect" presetClass="entr" presetID="2" presetSubtype="4">
                                  <p:stCondLst>
                                    <p:cond delay="250"/>
                                  </p:stCondLst>
                                  <p:childTnLst>
                                    <p:set>
                                      <p:cBhvr>
                                        <p:cTn dur="1" fill="hold">
                                          <p:stCondLst>
                                            <p:cond delay="0"/>
                                          </p:stCondLst>
                                        </p:cTn>
                                        <p:tgtEl>
                                          <p:spTgt spid="792">
                                            <p:txEl>
                                              <p:pRg end="0" st="0"/>
                                            </p:txEl>
                                          </p:spTgt>
                                        </p:tgtEl>
                                        <p:attrNameLst>
                                          <p:attrName>style.visibility</p:attrName>
                                        </p:attrNameLst>
                                      </p:cBhvr>
                                      <p:to>
                                        <p:strVal val="visible"/>
                                      </p:to>
                                    </p:set>
                                    <p:anim calcmode="lin" valueType="num">
                                      <p:cBhvr additive="base">
                                        <p:cTn dur="500"/>
                                        <p:tgtEl>
                                          <p:spTgt spid="79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500"/>
                            </p:stCondLst>
                            <p:childTnLst>
                              <p:par>
                                <p:cTn fill="hold" nodeType="afterEffect" presetClass="entr" presetID="2" presetSubtype="4">
                                  <p:stCondLst>
                                    <p:cond delay="250"/>
                                  </p:stCondLst>
                                  <p:childTnLst>
                                    <p:set>
                                      <p:cBhvr>
                                        <p:cTn dur="1" fill="hold">
                                          <p:stCondLst>
                                            <p:cond delay="0"/>
                                          </p:stCondLst>
                                        </p:cTn>
                                        <p:tgtEl>
                                          <p:spTgt spid="792">
                                            <p:txEl>
                                              <p:pRg end="1" st="1"/>
                                            </p:txEl>
                                          </p:spTgt>
                                        </p:tgtEl>
                                        <p:attrNameLst>
                                          <p:attrName>style.visibility</p:attrName>
                                        </p:attrNameLst>
                                      </p:cBhvr>
                                      <p:to>
                                        <p:strVal val="visible"/>
                                      </p:to>
                                    </p:set>
                                    <p:anim calcmode="lin" valueType="num">
                                      <p:cBhvr additive="base">
                                        <p:cTn dur="500"/>
                                        <p:tgtEl>
                                          <p:spTgt spid="79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000"/>
                            </p:stCondLst>
                            <p:childTnLst>
                              <p:par>
                                <p:cTn fill="hold" nodeType="afterEffect" presetClass="entr" presetID="2" presetSubtype="4">
                                  <p:stCondLst>
                                    <p:cond delay="250"/>
                                  </p:stCondLst>
                                  <p:childTnLst>
                                    <p:set>
                                      <p:cBhvr>
                                        <p:cTn dur="1" fill="hold">
                                          <p:stCondLst>
                                            <p:cond delay="0"/>
                                          </p:stCondLst>
                                        </p:cTn>
                                        <p:tgtEl>
                                          <p:spTgt spid="792">
                                            <p:txEl>
                                              <p:pRg end="2" st="2"/>
                                            </p:txEl>
                                          </p:spTgt>
                                        </p:tgtEl>
                                        <p:attrNameLst>
                                          <p:attrName>style.visibility</p:attrName>
                                        </p:attrNameLst>
                                      </p:cBhvr>
                                      <p:to>
                                        <p:strVal val="visible"/>
                                      </p:to>
                                    </p:set>
                                    <p:anim calcmode="lin" valueType="num">
                                      <p:cBhvr additive="base">
                                        <p:cTn dur="500"/>
                                        <p:tgtEl>
                                          <p:spTgt spid="79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500"/>
                            </p:stCondLst>
                            <p:childTnLst>
                              <p:par>
                                <p:cTn fill="hold" nodeType="afterEffect" presetClass="entr" presetID="2" presetSubtype="4">
                                  <p:stCondLst>
                                    <p:cond delay="250"/>
                                  </p:stCondLst>
                                  <p:childTnLst>
                                    <p:set>
                                      <p:cBhvr>
                                        <p:cTn dur="1" fill="hold">
                                          <p:stCondLst>
                                            <p:cond delay="0"/>
                                          </p:stCondLst>
                                        </p:cTn>
                                        <p:tgtEl>
                                          <p:spTgt spid="792">
                                            <p:txEl>
                                              <p:pRg end="3" st="3"/>
                                            </p:txEl>
                                          </p:spTgt>
                                        </p:tgtEl>
                                        <p:attrNameLst>
                                          <p:attrName>style.visibility</p:attrName>
                                        </p:attrNameLst>
                                      </p:cBhvr>
                                      <p:to>
                                        <p:strVal val="visible"/>
                                      </p:to>
                                    </p:set>
                                    <p:anim calcmode="lin" valueType="num">
                                      <p:cBhvr additive="base">
                                        <p:cTn dur="500"/>
                                        <p:tgtEl>
                                          <p:spTgt spid="79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2" presetSubtype="4">
                                  <p:stCondLst>
                                    <p:cond delay="250"/>
                                  </p:stCondLst>
                                  <p:childTnLst>
                                    <p:set>
                                      <p:cBhvr>
                                        <p:cTn dur="1" fill="hold">
                                          <p:stCondLst>
                                            <p:cond delay="0"/>
                                          </p:stCondLst>
                                        </p:cTn>
                                        <p:tgtEl>
                                          <p:spTgt spid="792">
                                            <p:txEl>
                                              <p:pRg end="4" st="4"/>
                                            </p:txEl>
                                          </p:spTgt>
                                        </p:tgtEl>
                                        <p:attrNameLst>
                                          <p:attrName>style.visibility</p:attrName>
                                        </p:attrNameLst>
                                      </p:cBhvr>
                                      <p:to>
                                        <p:strVal val="visible"/>
                                      </p:to>
                                    </p:set>
                                    <p:anim calcmode="lin" valueType="num">
                                      <p:cBhvr additive="base">
                                        <p:cTn dur="500"/>
                                        <p:tgtEl>
                                          <p:spTgt spid="79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2" presetSubtype="4">
                                  <p:stCondLst>
                                    <p:cond delay="250"/>
                                  </p:stCondLst>
                                  <p:childTnLst>
                                    <p:set>
                                      <p:cBhvr>
                                        <p:cTn dur="1" fill="hold">
                                          <p:stCondLst>
                                            <p:cond delay="0"/>
                                          </p:stCondLst>
                                        </p:cTn>
                                        <p:tgtEl>
                                          <p:spTgt spid="792">
                                            <p:txEl>
                                              <p:pRg end="5" st="5"/>
                                            </p:txEl>
                                          </p:spTgt>
                                        </p:tgtEl>
                                        <p:attrNameLst>
                                          <p:attrName>style.visibility</p:attrName>
                                        </p:attrNameLst>
                                      </p:cBhvr>
                                      <p:to>
                                        <p:strVal val="visible"/>
                                      </p:to>
                                    </p:set>
                                    <p:anim calcmode="lin" valueType="num">
                                      <p:cBhvr additive="base">
                                        <p:cTn dur="500"/>
                                        <p:tgtEl>
                                          <p:spTgt spid="79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0"/>
                            </p:stCondLst>
                            <p:childTnLst>
                              <p:par>
                                <p:cTn fill="hold" nodeType="afterEffect" presetClass="entr" presetID="2" presetSubtype="4">
                                  <p:stCondLst>
                                    <p:cond delay="250"/>
                                  </p:stCondLst>
                                  <p:childTnLst>
                                    <p:set>
                                      <p:cBhvr>
                                        <p:cTn dur="1" fill="hold">
                                          <p:stCondLst>
                                            <p:cond delay="0"/>
                                          </p:stCondLst>
                                        </p:cTn>
                                        <p:tgtEl>
                                          <p:spTgt spid="792">
                                            <p:txEl>
                                              <p:pRg end="6" st="6"/>
                                            </p:txEl>
                                          </p:spTgt>
                                        </p:tgtEl>
                                        <p:attrNameLst>
                                          <p:attrName>style.visibility</p:attrName>
                                        </p:attrNameLst>
                                      </p:cBhvr>
                                      <p:to>
                                        <p:strVal val="visible"/>
                                      </p:to>
                                    </p:set>
                                    <p:anim calcmode="lin" valueType="num">
                                      <p:cBhvr additive="base">
                                        <p:cTn dur="500"/>
                                        <p:tgtEl>
                                          <p:spTgt spid="79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500"/>
                            </p:stCondLst>
                            <p:childTnLst>
                              <p:par>
                                <p:cTn fill="hold" nodeType="afterEffect" presetClass="entr" presetID="2" presetSubtype="4">
                                  <p:stCondLst>
                                    <p:cond delay="250"/>
                                  </p:stCondLst>
                                  <p:childTnLst>
                                    <p:set>
                                      <p:cBhvr>
                                        <p:cTn dur="1" fill="hold">
                                          <p:stCondLst>
                                            <p:cond delay="0"/>
                                          </p:stCondLst>
                                        </p:cTn>
                                        <p:tgtEl>
                                          <p:spTgt spid="792">
                                            <p:txEl>
                                              <p:pRg end="7" st="7"/>
                                            </p:txEl>
                                          </p:spTgt>
                                        </p:tgtEl>
                                        <p:attrNameLst>
                                          <p:attrName>style.visibility</p:attrName>
                                        </p:attrNameLst>
                                      </p:cBhvr>
                                      <p:to>
                                        <p:strVal val="visible"/>
                                      </p:to>
                                    </p:set>
                                    <p:anim calcmode="lin" valueType="num">
                                      <p:cBhvr additive="base">
                                        <p:cTn dur="500"/>
                                        <p:tgtEl>
                                          <p:spTgt spid="79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000"/>
                            </p:stCondLst>
                            <p:childTnLst>
                              <p:par>
                                <p:cTn fill="hold" nodeType="afterEffect" presetClass="entr" presetID="2" presetSubtype="4">
                                  <p:stCondLst>
                                    <p:cond delay="250"/>
                                  </p:stCondLst>
                                  <p:childTnLst>
                                    <p:set>
                                      <p:cBhvr>
                                        <p:cTn dur="1" fill="hold">
                                          <p:stCondLst>
                                            <p:cond delay="0"/>
                                          </p:stCondLst>
                                        </p:cTn>
                                        <p:tgtEl>
                                          <p:spTgt spid="792">
                                            <p:txEl>
                                              <p:pRg end="8" st="8"/>
                                            </p:txEl>
                                          </p:spTgt>
                                        </p:tgtEl>
                                        <p:attrNameLst>
                                          <p:attrName>style.visibility</p:attrName>
                                        </p:attrNameLst>
                                      </p:cBhvr>
                                      <p:to>
                                        <p:strVal val="visible"/>
                                      </p:to>
                                    </p:set>
                                    <p:anim calcmode="lin" valueType="num">
                                      <p:cBhvr additive="base">
                                        <p:cTn dur="500"/>
                                        <p:tgtEl>
                                          <p:spTgt spid="79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0" st="0"/>
                                            </p:txEl>
                                          </p:spTgt>
                                        </p:tgtEl>
                                        <p:attrNameLst>
                                          <p:attrName>style.visibility</p:attrName>
                                        </p:attrNameLst>
                                      </p:cBhvr>
                                      <p:to>
                                        <p:strVal val="visible"/>
                                      </p:to>
                                    </p:set>
                                    <p:anim calcmode="lin" valueType="num">
                                      <p:cBhvr additive="base">
                                        <p:cTn dur="500"/>
                                        <p:tgtEl>
                                          <p:spTgt spid="79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1" st="1"/>
                                            </p:txEl>
                                          </p:spTgt>
                                        </p:tgtEl>
                                        <p:attrNameLst>
                                          <p:attrName>style.visibility</p:attrName>
                                        </p:attrNameLst>
                                      </p:cBhvr>
                                      <p:to>
                                        <p:strVal val="visible"/>
                                      </p:to>
                                    </p:set>
                                    <p:anim calcmode="lin" valueType="num">
                                      <p:cBhvr additive="base">
                                        <p:cTn dur="500"/>
                                        <p:tgtEl>
                                          <p:spTgt spid="79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2" st="2"/>
                                            </p:txEl>
                                          </p:spTgt>
                                        </p:tgtEl>
                                        <p:attrNameLst>
                                          <p:attrName>style.visibility</p:attrName>
                                        </p:attrNameLst>
                                      </p:cBhvr>
                                      <p:to>
                                        <p:strVal val="visible"/>
                                      </p:to>
                                    </p:set>
                                    <p:anim calcmode="lin" valueType="num">
                                      <p:cBhvr additive="base">
                                        <p:cTn dur="500"/>
                                        <p:tgtEl>
                                          <p:spTgt spid="79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3" st="3"/>
                                            </p:txEl>
                                          </p:spTgt>
                                        </p:tgtEl>
                                        <p:attrNameLst>
                                          <p:attrName>style.visibility</p:attrName>
                                        </p:attrNameLst>
                                      </p:cBhvr>
                                      <p:to>
                                        <p:strVal val="visible"/>
                                      </p:to>
                                    </p:set>
                                    <p:anim calcmode="lin" valueType="num">
                                      <p:cBhvr additive="base">
                                        <p:cTn dur="500"/>
                                        <p:tgtEl>
                                          <p:spTgt spid="79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4" st="4"/>
                                            </p:txEl>
                                          </p:spTgt>
                                        </p:tgtEl>
                                        <p:attrNameLst>
                                          <p:attrName>style.visibility</p:attrName>
                                        </p:attrNameLst>
                                      </p:cBhvr>
                                      <p:to>
                                        <p:strVal val="visible"/>
                                      </p:to>
                                    </p:set>
                                    <p:anim calcmode="lin" valueType="num">
                                      <p:cBhvr additive="base">
                                        <p:cTn dur="500"/>
                                        <p:tgtEl>
                                          <p:spTgt spid="79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5" st="5"/>
                                            </p:txEl>
                                          </p:spTgt>
                                        </p:tgtEl>
                                        <p:attrNameLst>
                                          <p:attrName>style.visibility</p:attrName>
                                        </p:attrNameLst>
                                      </p:cBhvr>
                                      <p:to>
                                        <p:strVal val="visible"/>
                                      </p:to>
                                    </p:set>
                                    <p:anim calcmode="lin" valueType="num">
                                      <p:cBhvr additive="base">
                                        <p:cTn dur="500"/>
                                        <p:tgtEl>
                                          <p:spTgt spid="79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6" st="6"/>
                                            </p:txEl>
                                          </p:spTgt>
                                        </p:tgtEl>
                                        <p:attrNameLst>
                                          <p:attrName>style.visibility</p:attrName>
                                        </p:attrNameLst>
                                      </p:cBhvr>
                                      <p:to>
                                        <p:strVal val="visible"/>
                                      </p:to>
                                    </p:set>
                                    <p:anim calcmode="lin" valueType="num">
                                      <p:cBhvr additive="base">
                                        <p:cTn dur="500"/>
                                        <p:tgtEl>
                                          <p:spTgt spid="79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7" st="7"/>
                                            </p:txEl>
                                          </p:spTgt>
                                        </p:tgtEl>
                                        <p:attrNameLst>
                                          <p:attrName>style.visibility</p:attrName>
                                        </p:attrNameLst>
                                      </p:cBhvr>
                                      <p:to>
                                        <p:strVal val="visible"/>
                                      </p:to>
                                    </p:set>
                                    <p:anim calcmode="lin" valueType="num">
                                      <p:cBhvr additive="base">
                                        <p:cTn dur="500"/>
                                        <p:tgtEl>
                                          <p:spTgt spid="79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3">
                                            <p:txEl>
                                              <p:pRg end="8" st="8"/>
                                            </p:txEl>
                                          </p:spTgt>
                                        </p:tgtEl>
                                        <p:attrNameLst>
                                          <p:attrName>style.visibility</p:attrName>
                                        </p:attrNameLst>
                                      </p:cBhvr>
                                      <p:to>
                                        <p:strVal val="visible"/>
                                      </p:to>
                                    </p:set>
                                    <p:anim calcmode="lin" valueType="num">
                                      <p:cBhvr additive="base">
                                        <p:cTn dur="500"/>
                                        <p:tgtEl>
                                          <p:spTgt spid="79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500"/>
                                        <p:tgtEl>
                                          <p:spTgt spid="779"/>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804"/>
                                        </p:tgtEl>
                                        <p:attrNameLst>
                                          <p:attrName>style.visibility</p:attrName>
                                        </p:attrNameLst>
                                      </p:cBhvr>
                                      <p:to>
                                        <p:strVal val="visible"/>
                                      </p:to>
                                    </p:set>
                                    <p:animEffect filter="fade" transition="in">
                                      <p:cBhvr>
                                        <p:cTn dur="500"/>
                                        <p:tgtEl>
                                          <p:spTgt spid="804"/>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0" st="0"/>
                                            </p:txEl>
                                          </p:spTgt>
                                        </p:tgtEl>
                                        <p:attrNameLst>
                                          <p:attrName>style.visibility</p:attrName>
                                        </p:attrNameLst>
                                      </p:cBhvr>
                                      <p:to>
                                        <p:strVal val="visible"/>
                                      </p:to>
                                    </p:set>
                                    <p:animEffect filter="fade" transition="in">
                                      <p:cBhvr>
                                        <p:cTn dur="500"/>
                                        <p:tgtEl>
                                          <p:spTgt spid="80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1" st="1"/>
                                            </p:txEl>
                                          </p:spTgt>
                                        </p:tgtEl>
                                        <p:attrNameLst>
                                          <p:attrName>style.visibility</p:attrName>
                                        </p:attrNameLst>
                                      </p:cBhvr>
                                      <p:to>
                                        <p:strVal val="visible"/>
                                      </p:to>
                                    </p:set>
                                    <p:animEffect filter="fade" transition="in">
                                      <p:cBhvr>
                                        <p:cTn dur="500"/>
                                        <p:tgtEl>
                                          <p:spTgt spid="80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2" st="2"/>
                                            </p:txEl>
                                          </p:spTgt>
                                        </p:tgtEl>
                                        <p:attrNameLst>
                                          <p:attrName>style.visibility</p:attrName>
                                        </p:attrNameLst>
                                      </p:cBhvr>
                                      <p:to>
                                        <p:strVal val="visible"/>
                                      </p:to>
                                    </p:set>
                                    <p:animEffect filter="fade" transition="in">
                                      <p:cBhvr>
                                        <p:cTn dur="500"/>
                                        <p:tgtEl>
                                          <p:spTgt spid="80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3" st="3"/>
                                            </p:txEl>
                                          </p:spTgt>
                                        </p:tgtEl>
                                        <p:attrNameLst>
                                          <p:attrName>style.visibility</p:attrName>
                                        </p:attrNameLst>
                                      </p:cBhvr>
                                      <p:to>
                                        <p:strVal val="visible"/>
                                      </p:to>
                                    </p:set>
                                    <p:animEffect filter="fade" transition="in">
                                      <p:cBhvr>
                                        <p:cTn dur="500"/>
                                        <p:tgtEl>
                                          <p:spTgt spid="80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4" st="4"/>
                                            </p:txEl>
                                          </p:spTgt>
                                        </p:tgtEl>
                                        <p:attrNameLst>
                                          <p:attrName>style.visibility</p:attrName>
                                        </p:attrNameLst>
                                      </p:cBhvr>
                                      <p:to>
                                        <p:strVal val="visible"/>
                                      </p:to>
                                    </p:set>
                                    <p:animEffect filter="fade" transition="in">
                                      <p:cBhvr>
                                        <p:cTn dur="500"/>
                                        <p:tgtEl>
                                          <p:spTgt spid="80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5" st="5"/>
                                            </p:txEl>
                                          </p:spTgt>
                                        </p:tgtEl>
                                        <p:attrNameLst>
                                          <p:attrName>style.visibility</p:attrName>
                                        </p:attrNameLst>
                                      </p:cBhvr>
                                      <p:to>
                                        <p:strVal val="visible"/>
                                      </p:to>
                                    </p:set>
                                    <p:animEffect filter="fade" transition="in">
                                      <p:cBhvr>
                                        <p:cTn dur="500"/>
                                        <p:tgtEl>
                                          <p:spTgt spid="80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6" st="6"/>
                                            </p:txEl>
                                          </p:spTgt>
                                        </p:tgtEl>
                                        <p:attrNameLst>
                                          <p:attrName>style.visibility</p:attrName>
                                        </p:attrNameLst>
                                      </p:cBhvr>
                                      <p:to>
                                        <p:strVal val="visible"/>
                                      </p:to>
                                    </p:set>
                                    <p:animEffect filter="fade" transition="in">
                                      <p:cBhvr>
                                        <p:cTn dur="500"/>
                                        <p:tgtEl>
                                          <p:spTgt spid="80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7" st="7"/>
                                            </p:txEl>
                                          </p:spTgt>
                                        </p:tgtEl>
                                        <p:attrNameLst>
                                          <p:attrName>style.visibility</p:attrName>
                                        </p:attrNameLst>
                                      </p:cBhvr>
                                      <p:to>
                                        <p:strVal val="visible"/>
                                      </p:to>
                                    </p:set>
                                    <p:animEffect filter="fade" transition="in">
                                      <p:cBhvr>
                                        <p:cTn dur="500"/>
                                        <p:tgtEl>
                                          <p:spTgt spid="80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05">
                                            <p:txEl>
                                              <p:pRg end="8" st="8"/>
                                            </p:txEl>
                                          </p:spTgt>
                                        </p:tgtEl>
                                        <p:attrNameLst>
                                          <p:attrName>style.visibility</p:attrName>
                                        </p:attrNameLst>
                                      </p:cBhvr>
                                      <p:to>
                                        <p:strVal val="visible"/>
                                      </p:to>
                                    </p:set>
                                    <p:animEffect filter="fade" transition="in">
                                      <p:cBhvr>
                                        <p:cTn dur="500"/>
                                        <p:tgtEl>
                                          <p:spTgt spid="805">
                                            <p:txEl>
                                              <p:pRg end="8" st="8"/>
                                            </p:txEl>
                                          </p:spTgt>
                                        </p:tgtEl>
                                      </p:cBhvr>
                                    </p:animEffect>
                                  </p:childTnLst>
                                </p:cTn>
                              </p:par>
                            </p:childTnLst>
                          </p:cTn>
                        </p:par>
                        <p:par>
                          <p:cTn fill="hold">
                            <p:stCondLst>
                              <p:cond delay="23500"/>
                            </p:stCondLst>
                            <p:childTnLst>
                              <p:par>
                                <p:cTn fill="hold" nodeType="afterEffect" presetClass="entr" presetID="2" presetSubtype="4">
                                  <p:stCondLst>
                                    <p:cond delay="250"/>
                                  </p:stCondLst>
                                  <p:childTnLst>
                                    <p:set>
                                      <p:cBhvr>
                                        <p:cTn dur="1" fill="hold">
                                          <p:stCondLst>
                                            <p:cond delay="0"/>
                                          </p:stCondLst>
                                        </p:cTn>
                                        <p:tgtEl>
                                          <p:spTgt spid="794">
                                            <p:txEl>
                                              <p:pRg end="0" st="0"/>
                                            </p:txEl>
                                          </p:spTgt>
                                        </p:tgtEl>
                                        <p:attrNameLst>
                                          <p:attrName>style.visibility</p:attrName>
                                        </p:attrNameLst>
                                      </p:cBhvr>
                                      <p:to>
                                        <p:strVal val="visible"/>
                                      </p:to>
                                    </p:set>
                                    <p:anim calcmode="lin" valueType="num">
                                      <p:cBhvr additive="base">
                                        <p:cTn dur="500"/>
                                        <p:tgtEl>
                                          <p:spTgt spid="794">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000"/>
                            </p:stCondLst>
                            <p:childTnLst>
                              <p:par>
                                <p:cTn fill="hold" nodeType="afterEffect" presetClass="entr" presetID="2" presetSubtype="4">
                                  <p:stCondLst>
                                    <p:cond delay="250"/>
                                  </p:stCondLst>
                                  <p:childTnLst>
                                    <p:set>
                                      <p:cBhvr>
                                        <p:cTn dur="1" fill="hold">
                                          <p:stCondLst>
                                            <p:cond delay="0"/>
                                          </p:stCondLst>
                                        </p:cTn>
                                        <p:tgtEl>
                                          <p:spTgt spid="794">
                                            <p:txEl>
                                              <p:pRg end="1" st="1"/>
                                            </p:txEl>
                                          </p:spTgt>
                                        </p:tgtEl>
                                        <p:attrNameLst>
                                          <p:attrName>style.visibility</p:attrName>
                                        </p:attrNameLst>
                                      </p:cBhvr>
                                      <p:to>
                                        <p:strVal val="visible"/>
                                      </p:to>
                                    </p:set>
                                    <p:anim calcmode="lin" valueType="num">
                                      <p:cBhvr additive="base">
                                        <p:cTn dur="500"/>
                                        <p:tgtEl>
                                          <p:spTgt spid="794">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500"/>
                            </p:stCondLst>
                            <p:childTnLst>
                              <p:par>
                                <p:cTn fill="hold" nodeType="afterEffect" presetClass="entr" presetID="2" presetSubtype="4">
                                  <p:stCondLst>
                                    <p:cond delay="250"/>
                                  </p:stCondLst>
                                  <p:childTnLst>
                                    <p:set>
                                      <p:cBhvr>
                                        <p:cTn dur="1" fill="hold">
                                          <p:stCondLst>
                                            <p:cond delay="0"/>
                                          </p:stCondLst>
                                        </p:cTn>
                                        <p:tgtEl>
                                          <p:spTgt spid="794">
                                            <p:txEl>
                                              <p:pRg end="2" st="2"/>
                                            </p:txEl>
                                          </p:spTgt>
                                        </p:tgtEl>
                                        <p:attrNameLst>
                                          <p:attrName>style.visibility</p:attrName>
                                        </p:attrNameLst>
                                      </p:cBhvr>
                                      <p:to>
                                        <p:strVal val="visible"/>
                                      </p:to>
                                    </p:set>
                                    <p:anim calcmode="lin" valueType="num">
                                      <p:cBhvr additive="base">
                                        <p:cTn dur="500"/>
                                        <p:tgtEl>
                                          <p:spTgt spid="794">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0"/>
                            </p:stCondLst>
                            <p:childTnLst>
                              <p:par>
                                <p:cTn fill="hold" nodeType="afterEffect" presetClass="entr" presetID="2" presetSubtype="4">
                                  <p:stCondLst>
                                    <p:cond delay="250"/>
                                  </p:stCondLst>
                                  <p:childTnLst>
                                    <p:set>
                                      <p:cBhvr>
                                        <p:cTn dur="1" fill="hold">
                                          <p:stCondLst>
                                            <p:cond delay="0"/>
                                          </p:stCondLst>
                                        </p:cTn>
                                        <p:tgtEl>
                                          <p:spTgt spid="794">
                                            <p:txEl>
                                              <p:pRg end="3" st="3"/>
                                            </p:txEl>
                                          </p:spTgt>
                                        </p:tgtEl>
                                        <p:attrNameLst>
                                          <p:attrName>style.visibility</p:attrName>
                                        </p:attrNameLst>
                                      </p:cBhvr>
                                      <p:to>
                                        <p:strVal val="visible"/>
                                      </p:to>
                                    </p:set>
                                    <p:anim calcmode="lin" valueType="num">
                                      <p:cBhvr additive="base">
                                        <p:cTn dur="500"/>
                                        <p:tgtEl>
                                          <p:spTgt spid="794">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500"/>
                            </p:stCondLst>
                            <p:childTnLst>
                              <p:par>
                                <p:cTn fill="hold" nodeType="afterEffect" presetClass="entr" presetID="2" presetSubtype="4">
                                  <p:stCondLst>
                                    <p:cond delay="250"/>
                                  </p:stCondLst>
                                  <p:childTnLst>
                                    <p:set>
                                      <p:cBhvr>
                                        <p:cTn dur="1" fill="hold">
                                          <p:stCondLst>
                                            <p:cond delay="0"/>
                                          </p:stCondLst>
                                        </p:cTn>
                                        <p:tgtEl>
                                          <p:spTgt spid="794">
                                            <p:txEl>
                                              <p:pRg end="4" st="4"/>
                                            </p:txEl>
                                          </p:spTgt>
                                        </p:tgtEl>
                                        <p:attrNameLst>
                                          <p:attrName>style.visibility</p:attrName>
                                        </p:attrNameLst>
                                      </p:cBhvr>
                                      <p:to>
                                        <p:strVal val="visible"/>
                                      </p:to>
                                    </p:set>
                                    <p:anim calcmode="lin" valueType="num">
                                      <p:cBhvr additive="base">
                                        <p:cTn dur="500"/>
                                        <p:tgtEl>
                                          <p:spTgt spid="794">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000"/>
                            </p:stCondLst>
                            <p:childTnLst>
                              <p:par>
                                <p:cTn fill="hold" nodeType="afterEffect" presetClass="entr" presetID="2" presetSubtype="4">
                                  <p:stCondLst>
                                    <p:cond delay="250"/>
                                  </p:stCondLst>
                                  <p:childTnLst>
                                    <p:set>
                                      <p:cBhvr>
                                        <p:cTn dur="1" fill="hold">
                                          <p:stCondLst>
                                            <p:cond delay="0"/>
                                          </p:stCondLst>
                                        </p:cTn>
                                        <p:tgtEl>
                                          <p:spTgt spid="794">
                                            <p:txEl>
                                              <p:pRg end="5" st="5"/>
                                            </p:txEl>
                                          </p:spTgt>
                                        </p:tgtEl>
                                        <p:attrNameLst>
                                          <p:attrName>style.visibility</p:attrName>
                                        </p:attrNameLst>
                                      </p:cBhvr>
                                      <p:to>
                                        <p:strVal val="visible"/>
                                      </p:to>
                                    </p:set>
                                    <p:anim calcmode="lin" valueType="num">
                                      <p:cBhvr additive="base">
                                        <p:cTn dur="500"/>
                                        <p:tgtEl>
                                          <p:spTgt spid="794">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500"/>
                            </p:stCondLst>
                            <p:childTnLst>
                              <p:par>
                                <p:cTn fill="hold" nodeType="afterEffect" presetClass="entr" presetID="2" presetSubtype="4">
                                  <p:stCondLst>
                                    <p:cond delay="250"/>
                                  </p:stCondLst>
                                  <p:childTnLst>
                                    <p:set>
                                      <p:cBhvr>
                                        <p:cTn dur="1" fill="hold">
                                          <p:stCondLst>
                                            <p:cond delay="0"/>
                                          </p:stCondLst>
                                        </p:cTn>
                                        <p:tgtEl>
                                          <p:spTgt spid="794">
                                            <p:txEl>
                                              <p:pRg end="6" st="6"/>
                                            </p:txEl>
                                          </p:spTgt>
                                        </p:tgtEl>
                                        <p:attrNameLst>
                                          <p:attrName>style.visibility</p:attrName>
                                        </p:attrNameLst>
                                      </p:cBhvr>
                                      <p:to>
                                        <p:strVal val="visible"/>
                                      </p:to>
                                    </p:set>
                                    <p:anim calcmode="lin" valueType="num">
                                      <p:cBhvr additive="base">
                                        <p:cTn dur="500"/>
                                        <p:tgtEl>
                                          <p:spTgt spid="794">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000"/>
                            </p:stCondLst>
                            <p:childTnLst>
                              <p:par>
                                <p:cTn fill="hold" nodeType="afterEffect" presetClass="entr" presetID="2" presetSubtype="4">
                                  <p:stCondLst>
                                    <p:cond delay="250"/>
                                  </p:stCondLst>
                                  <p:childTnLst>
                                    <p:set>
                                      <p:cBhvr>
                                        <p:cTn dur="1" fill="hold">
                                          <p:stCondLst>
                                            <p:cond delay="0"/>
                                          </p:stCondLst>
                                        </p:cTn>
                                        <p:tgtEl>
                                          <p:spTgt spid="794">
                                            <p:txEl>
                                              <p:pRg end="7" st="7"/>
                                            </p:txEl>
                                          </p:spTgt>
                                        </p:tgtEl>
                                        <p:attrNameLst>
                                          <p:attrName>style.visibility</p:attrName>
                                        </p:attrNameLst>
                                      </p:cBhvr>
                                      <p:to>
                                        <p:strVal val="visible"/>
                                      </p:to>
                                    </p:set>
                                    <p:anim calcmode="lin" valueType="num">
                                      <p:cBhvr additive="base">
                                        <p:cTn dur="500"/>
                                        <p:tgtEl>
                                          <p:spTgt spid="794">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500"/>
                            </p:stCondLst>
                            <p:childTnLst>
                              <p:par>
                                <p:cTn fill="hold" nodeType="afterEffect" presetClass="entr" presetID="2" presetSubtype="4">
                                  <p:stCondLst>
                                    <p:cond delay="250"/>
                                  </p:stCondLst>
                                  <p:childTnLst>
                                    <p:set>
                                      <p:cBhvr>
                                        <p:cTn dur="1" fill="hold">
                                          <p:stCondLst>
                                            <p:cond delay="0"/>
                                          </p:stCondLst>
                                        </p:cTn>
                                        <p:tgtEl>
                                          <p:spTgt spid="794">
                                            <p:txEl>
                                              <p:pRg end="8" st="8"/>
                                            </p:txEl>
                                          </p:spTgt>
                                        </p:tgtEl>
                                        <p:attrNameLst>
                                          <p:attrName>style.visibility</p:attrName>
                                        </p:attrNameLst>
                                      </p:cBhvr>
                                      <p:to>
                                        <p:strVal val="visible"/>
                                      </p:to>
                                    </p:set>
                                    <p:anim calcmode="lin" valueType="num">
                                      <p:cBhvr additive="base">
                                        <p:cTn dur="500"/>
                                        <p:tgtEl>
                                          <p:spTgt spid="794">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0" st="0"/>
                                            </p:txEl>
                                          </p:spTgt>
                                        </p:tgtEl>
                                        <p:attrNameLst>
                                          <p:attrName>style.visibility</p:attrName>
                                        </p:attrNameLst>
                                      </p:cBhvr>
                                      <p:to>
                                        <p:strVal val="visible"/>
                                      </p:to>
                                    </p:set>
                                    <p:anim calcmode="lin" valueType="num">
                                      <p:cBhvr additive="base">
                                        <p:cTn dur="500"/>
                                        <p:tgtEl>
                                          <p:spTgt spid="79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1" st="1"/>
                                            </p:txEl>
                                          </p:spTgt>
                                        </p:tgtEl>
                                        <p:attrNameLst>
                                          <p:attrName>style.visibility</p:attrName>
                                        </p:attrNameLst>
                                      </p:cBhvr>
                                      <p:to>
                                        <p:strVal val="visible"/>
                                      </p:to>
                                    </p:set>
                                    <p:anim calcmode="lin" valueType="num">
                                      <p:cBhvr additive="base">
                                        <p:cTn dur="500"/>
                                        <p:tgtEl>
                                          <p:spTgt spid="79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2" st="2"/>
                                            </p:txEl>
                                          </p:spTgt>
                                        </p:tgtEl>
                                        <p:attrNameLst>
                                          <p:attrName>style.visibility</p:attrName>
                                        </p:attrNameLst>
                                      </p:cBhvr>
                                      <p:to>
                                        <p:strVal val="visible"/>
                                      </p:to>
                                    </p:set>
                                    <p:anim calcmode="lin" valueType="num">
                                      <p:cBhvr additive="base">
                                        <p:cTn dur="500"/>
                                        <p:tgtEl>
                                          <p:spTgt spid="79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3" st="3"/>
                                            </p:txEl>
                                          </p:spTgt>
                                        </p:tgtEl>
                                        <p:attrNameLst>
                                          <p:attrName>style.visibility</p:attrName>
                                        </p:attrNameLst>
                                      </p:cBhvr>
                                      <p:to>
                                        <p:strVal val="visible"/>
                                      </p:to>
                                    </p:set>
                                    <p:anim calcmode="lin" valueType="num">
                                      <p:cBhvr additive="base">
                                        <p:cTn dur="500"/>
                                        <p:tgtEl>
                                          <p:spTgt spid="79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4" st="4"/>
                                            </p:txEl>
                                          </p:spTgt>
                                        </p:tgtEl>
                                        <p:attrNameLst>
                                          <p:attrName>style.visibility</p:attrName>
                                        </p:attrNameLst>
                                      </p:cBhvr>
                                      <p:to>
                                        <p:strVal val="visible"/>
                                      </p:to>
                                    </p:set>
                                    <p:anim calcmode="lin" valueType="num">
                                      <p:cBhvr additive="base">
                                        <p:cTn dur="500"/>
                                        <p:tgtEl>
                                          <p:spTgt spid="79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5" st="5"/>
                                            </p:txEl>
                                          </p:spTgt>
                                        </p:tgtEl>
                                        <p:attrNameLst>
                                          <p:attrName>style.visibility</p:attrName>
                                        </p:attrNameLst>
                                      </p:cBhvr>
                                      <p:to>
                                        <p:strVal val="visible"/>
                                      </p:to>
                                    </p:set>
                                    <p:anim calcmode="lin" valueType="num">
                                      <p:cBhvr additive="base">
                                        <p:cTn dur="500"/>
                                        <p:tgtEl>
                                          <p:spTgt spid="79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6" st="6"/>
                                            </p:txEl>
                                          </p:spTgt>
                                        </p:tgtEl>
                                        <p:attrNameLst>
                                          <p:attrName>style.visibility</p:attrName>
                                        </p:attrNameLst>
                                      </p:cBhvr>
                                      <p:to>
                                        <p:strVal val="visible"/>
                                      </p:to>
                                    </p:set>
                                    <p:anim calcmode="lin" valueType="num">
                                      <p:cBhvr additive="base">
                                        <p:cTn dur="500"/>
                                        <p:tgtEl>
                                          <p:spTgt spid="79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7" st="7"/>
                                            </p:txEl>
                                          </p:spTgt>
                                        </p:tgtEl>
                                        <p:attrNameLst>
                                          <p:attrName>style.visibility</p:attrName>
                                        </p:attrNameLst>
                                      </p:cBhvr>
                                      <p:to>
                                        <p:strVal val="visible"/>
                                      </p:to>
                                    </p:set>
                                    <p:anim calcmode="lin" valueType="num">
                                      <p:cBhvr additive="base">
                                        <p:cTn dur="500"/>
                                        <p:tgtEl>
                                          <p:spTgt spid="79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795">
                                            <p:txEl>
                                              <p:pRg end="8" st="8"/>
                                            </p:txEl>
                                          </p:spTgt>
                                        </p:tgtEl>
                                        <p:attrNameLst>
                                          <p:attrName>style.visibility</p:attrName>
                                        </p:attrNameLst>
                                      </p:cBhvr>
                                      <p:to>
                                        <p:strVal val="visible"/>
                                      </p:to>
                                    </p:set>
                                    <p:anim calcmode="lin" valueType="num">
                                      <p:cBhvr additive="base">
                                        <p:cTn dur="500"/>
                                        <p:tgtEl>
                                          <p:spTgt spid="79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500"/>
                                        <p:tgtEl>
                                          <p:spTgt spid="7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ith Icon">
  <p:cSld name="Agenda with Icon">
    <p:spTree>
      <p:nvGrpSpPr>
        <p:cNvPr id="806" name="Shape 806"/>
        <p:cNvGrpSpPr/>
        <p:nvPr/>
      </p:nvGrpSpPr>
      <p:grpSpPr>
        <a:xfrm>
          <a:off x="0" y="0"/>
          <a:ext cx="0" cy="0"/>
          <a:chOff x="0" y="0"/>
          <a:chExt cx="0" cy="0"/>
        </a:xfrm>
      </p:grpSpPr>
      <p:sp>
        <p:nvSpPr>
          <p:cNvPr id="807" name="Google Shape;807;p39"/>
          <p:cNvSpPr/>
          <p:nvPr/>
        </p:nvSpPr>
        <p:spPr>
          <a:xfrm>
            <a:off x="80" y="2517744"/>
            <a:ext cx="12954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08" name="Google Shape;808;p39"/>
          <p:cNvSpPr/>
          <p:nvPr/>
        </p:nvSpPr>
        <p:spPr>
          <a:xfrm>
            <a:off x="1295352" y="2516533"/>
            <a:ext cx="1620300" cy="1092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09" name="Google Shape;809;p39"/>
          <p:cNvSpPr/>
          <p:nvPr/>
        </p:nvSpPr>
        <p:spPr>
          <a:xfrm>
            <a:off x="2915674" y="2511513"/>
            <a:ext cx="16563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10" name="Google Shape;810;p39"/>
          <p:cNvSpPr/>
          <p:nvPr/>
        </p:nvSpPr>
        <p:spPr>
          <a:xfrm>
            <a:off x="4572003" y="2511513"/>
            <a:ext cx="1620300" cy="1143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11" name="Google Shape;811;p39"/>
          <p:cNvSpPr/>
          <p:nvPr/>
        </p:nvSpPr>
        <p:spPr>
          <a:xfrm>
            <a:off x="6192325" y="2511513"/>
            <a:ext cx="16203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12" name="Google Shape;812;p39"/>
          <p:cNvSpPr/>
          <p:nvPr/>
        </p:nvSpPr>
        <p:spPr>
          <a:xfrm>
            <a:off x="7812647" y="2517744"/>
            <a:ext cx="1331400" cy="108000"/>
          </a:xfrm>
          <a:prstGeom prst="rect">
            <a:avLst/>
          </a:prstGeom>
          <a:solidFill>
            <a:schemeClr val="lt1">
              <a:alpha val="9803"/>
            </a:scheme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13" name="Google Shape;813;p39"/>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14" name="Google Shape;814;p39"/>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5" name="Google Shape;815;p39"/>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816" name="Google Shape;816;p39"/>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17" name="Google Shape;817;p39"/>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18" name="Google Shape;818;p39"/>
          <p:cNvSpPr txBox="1"/>
          <p:nvPr>
            <p:ph idx="2" type="body"/>
          </p:nvPr>
        </p:nvSpPr>
        <p:spPr>
          <a:xfrm>
            <a:off x="503195"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19" name="Google Shape;819;p39"/>
          <p:cNvSpPr txBox="1"/>
          <p:nvPr>
            <p:ph idx="3" type="body"/>
          </p:nvPr>
        </p:nvSpPr>
        <p:spPr>
          <a:xfrm>
            <a:off x="503195"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0" name="Google Shape;820;p39"/>
          <p:cNvSpPr txBox="1"/>
          <p:nvPr>
            <p:ph idx="4" type="body"/>
          </p:nvPr>
        </p:nvSpPr>
        <p:spPr>
          <a:xfrm>
            <a:off x="2146510"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1" name="Google Shape;821;p39"/>
          <p:cNvSpPr txBox="1"/>
          <p:nvPr>
            <p:ph idx="5" type="body"/>
          </p:nvPr>
        </p:nvSpPr>
        <p:spPr>
          <a:xfrm>
            <a:off x="2146510"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2" name="Google Shape;822;p39"/>
          <p:cNvSpPr txBox="1"/>
          <p:nvPr>
            <p:ph idx="6" type="body"/>
          </p:nvPr>
        </p:nvSpPr>
        <p:spPr>
          <a:xfrm>
            <a:off x="3790810"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3" name="Google Shape;823;p39"/>
          <p:cNvSpPr txBox="1"/>
          <p:nvPr>
            <p:ph idx="7" type="body"/>
          </p:nvPr>
        </p:nvSpPr>
        <p:spPr>
          <a:xfrm>
            <a:off x="3790810"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4" name="Google Shape;824;p39"/>
          <p:cNvSpPr txBox="1"/>
          <p:nvPr>
            <p:ph idx="8" type="body"/>
          </p:nvPr>
        </p:nvSpPr>
        <p:spPr>
          <a:xfrm>
            <a:off x="5424145" y="3219822"/>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5" name="Google Shape;825;p39"/>
          <p:cNvSpPr txBox="1"/>
          <p:nvPr>
            <p:ph idx="9" type="body"/>
          </p:nvPr>
        </p:nvSpPr>
        <p:spPr>
          <a:xfrm>
            <a:off x="5424145" y="3507854"/>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6" name="Google Shape;826;p39"/>
          <p:cNvSpPr txBox="1"/>
          <p:nvPr>
            <p:ph idx="13" type="body"/>
          </p:nvPr>
        </p:nvSpPr>
        <p:spPr>
          <a:xfrm>
            <a:off x="7056496" y="3219823"/>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7" name="Google Shape;827;p39"/>
          <p:cNvSpPr txBox="1"/>
          <p:nvPr>
            <p:ph idx="14" type="body"/>
          </p:nvPr>
        </p:nvSpPr>
        <p:spPr>
          <a:xfrm>
            <a:off x="7056496" y="3507855"/>
            <a:ext cx="15612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900"/>
              <a:buNone/>
              <a:defRPr sz="9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28" name="Google Shape;828;p39"/>
          <p:cNvSpPr/>
          <p:nvPr/>
        </p:nvSpPr>
        <p:spPr>
          <a:xfrm>
            <a:off x="719238" y="1995686"/>
            <a:ext cx="1152300" cy="1152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29" name="Google Shape;829;p39"/>
          <p:cNvSpPr txBox="1"/>
          <p:nvPr>
            <p:ph idx="15" type="body"/>
          </p:nvPr>
        </p:nvSpPr>
        <p:spPr>
          <a:xfrm>
            <a:off x="724277"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30" name="Google Shape;830;p39"/>
          <p:cNvSpPr/>
          <p:nvPr/>
        </p:nvSpPr>
        <p:spPr>
          <a:xfrm>
            <a:off x="2339560" y="2000260"/>
            <a:ext cx="1152300" cy="1152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31" name="Google Shape;831;p39"/>
          <p:cNvSpPr txBox="1"/>
          <p:nvPr>
            <p:ph idx="16" type="body"/>
          </p:nvPr>
        </p:nvSpPr>
        <p:spPr>
          <a:xfrm>
            <a:off x="2344599" y="2414412"/>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32" name="Google Shape;832;p39"/>
          <p:cNvSpPr/>
          <p:nvPr/>
        </p:nvSpPr>
        <p:spPr>
          <a:xfrm>
            <a:off x="3995889" y="1995686"/>
            <a:ext cx="1152300" cy="1152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33" name="Google Shape;833;p39"/>
          <p:cNvSpPr txBox="1"/>
          <p:nvPr>
            <p:ph idx="17" type="body"/>
          </p:nvPr>
        </p:nvSpPr>
        <p:spPr>
          <a:xfrm>
            <a:off x="4000928"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34" name="Google Shape;834;p39"/>
          <p:cNvSpPr/>
          <p:nvPr/>
        </p:nvSpPr>
        <p:spPr>
          <a:xfrm>
            <a:off x="5616210" y="1982127"/>
            <a:ext cx="1152300" cy="1152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35" name="Google Shape;835;p39"/>
          <p:cNvSpPr txBox="1"/>
          <p:nvPr>
            <p:ph idx="18" type="body"/>
          </p:nvPr>
        </p:nvSpPr>
        <p:spPr>
          <a:xfrm>
            <a:off x="5621249" y="239627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36" name="Google Shape;836;p39"/>
          <p:cNvSpPr/>
          <p:nvPr/>
        </p:nvSpPr>
        <p:spPr>
          <a:xfrm>
            <a:off x="7236532" y="1995686"/>
            <a:ext cx="1152300" cy="1152000"/>
          </a:xfrm>
          <a:prstGeom prst="ellipse">
            <a:avLst/>
          </a:prstGeom>
          <a:blipFill rotWithShape="1">
            <a:blip r:embed="rId2">
              <a:alphaModFix/>
            </a:blip>
            <a:tile algn="tl" flip="none" tx="0" sx="100000" ty="0" sy="100000"/>
          </a:blip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837" name="Google Shape;837;p39"/>
          <p:cNvSpPr txBox="1"/>
          <p:nvPr>
            <p:ph idx="19" type="body"/>
          </p:nvPr>
        </p:nvSpPr>
        <p:spPr>
          <a:xfrm>
            <a:off x="7241571" y="2409838"/>
            <a:ext cx="11349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500"/>
              </a:spcBef>
              <a:spcAft>
                <a:spcPts val="0"/>
              </a:spcAft>
              <a:buClr>
                <a:schemeClr val="lt2"/>
              </a:buClr>
              <a:buSzPts val="2400"/>
              <a:buNone/>
              <a:defRPr sz="2400">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38" name="Google Shape;838;p39"/>
          <p:cNvSpPr/>
          <p:nvPr>
            <p:ph idx="20" type="pic"/>
          </p:nvPr>
        </p:nvSpPr>
        <p:spPr>
          <a:xfrm>
            <a:off x="1583670" y="1707654"/>
            <a:ext cx="360300" cy="360300"/>
          </a:xfrm>
          <a:prstGeom prst="rect">
            <a:avLst/>
          </a:prstGeom>
          <a:noFill/>
          <a:ln>
            <a:noFill/>
          </a:ln>
        </p:spPr>
      </p:sp>
      <p:sp>
        <p:nvSpPr>
          <p:cNvPr id="839" name="Google Shape;839;p39"/>
          <p:cNvSpPr/>
          <p:nvPr>
            <p:ph idx="21" type="pic"/>
          </p:nvPr>
        </p:nvSpPr>
        <p:spPr>
          <a:xfrm>
            <a:off x="3275746" y="1707654"/>
            <a:ext cx="360300" cy="360300"/>
          </a:xfrm>
          <a:prstGeom prst="rect">
            <a:avLst/>
          </a:prstGeom>
          <a:noFill/>
          <a:ln>
            <a:noFill/>
          </a:ln>
        </p:spPr>
      </p:sp>
      <p:sp>
        <p:nvSpPr>
          <p:cNvPr id="840" name="Google Shape;840;p39"/>
          <p:cNvSpPr/>
          <p:nvPr>
            <p:ph idx="22" type="pic"/>
          </p:nvPr>
        </p:nvSpPr>
        <p:spPr>
          <a:xfrm>
            <a:off x="4896178" y="1707654"/>
            <a:ext cx="360300" cy="360300"/>
          </a:xfrm>
          <a:prstGeom prst="rect">
            <a:avLst/>
          </a:prstGeom>
          <a:noFill/>
          <a:ln>
            <a:noFill/>
          </a:ln>
        </p:spPr>
      </p:sp>
      <p:sp>
        <p:nvSpPr>
          <p:cNvPr id="841" name="Google Shape;841;p39"/>
          <p:cNvSpPr/>
          <p:nvPr>
            <p:ph idx="23" type="pic"/>
          </p:nvPr>
        </p:nvSpPr>
        <p:spPr>
          <a:xfrm>
            <a:off x="6588254" y="1707654"/>
            <a:ext cx="360300" cy="360300"/>
          </a:xfrm>
          <a:prstGeom prst="rect">
            <a:avLst/>
          </a:prstGeom>
          <a:noFill/>
          <a:ln>
            <a:noFill/>
          </a:ln>
        </p:spPr>
      </p:sp>
      <p:sp>
        <p:nvSpPr>
          <p:cNvPr id="842" name="Google Shape;842;p39"/>
          <p:cNvSpPr/>
          <p:nvPr>
            <p:ph idx="24" type="pic"/>
          </p:nvPr>
        </p:nvSpPr>
        <p:spPr>
          <a:xfrm>
            <a:off x="8208428" y="1707654"/>
            <a:ext cx="360300" cy="3603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17">
                                            <p:txEl>
                                              <p:pRg end="0" st="0"/>
                                            </p:txEl>
                                          </p:spTgt>
                                        </p:tgtEl>
                                        <p:attrNameLst>
                                          <p:attrName>style.visibility</p:attrName>
                                        </p:attrNameLst>
                                      </p:cBhvr>
                                      <p:to>
                                        <p:strVal val="visible"/>
                                      </p:to>
                                    </p:set>
                                    <p:animEffect filter="fade" transition="in">
                                      <p:cBhvr>
                                        <p:cTn dur="500"/>
                                        <p:tgtEl>
                                          <p:spTgt spid="81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1" st="1"/>
                                            </p:txEl>
                                          </p:spTgt>
                                        </p:tgtEl>
                                        <p:attrNameLst>
                                          <p:attrName>style.visibility</p:attrName>
                                        </p:attrNameLst>
                                      </p:cBhvr>
                                      <p:to>
                                        <p:strVal val="visible"/>
                                      </p:to>
                                    </p:set>
                                    <p:animEffect filter="fade" transition="in">
                                      <p:cBhvr>
                                        <p:cTn dur="500"/>
                                        <p:tgtEl>
                                          <p:spTgt spid="81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2" st="2"/>
                                            </p:txEl>
                                          </p:spTgt>
                                        </p:tgtEl>
                                        <p:attrNameLst>
                                          <p:attrName>style.visibility</p:attrName>
                                        </p:attrNameLst>
                                      </p:cBhvr>
                                      <p:to>
                                        <p:strVal val="visible"/>
                                      </p:to>
                                    </p:set>
                                    <p:animEffect filter="fade" transition="in">
                                      <p:cBhvr>
                                        <p:cTn dur="500"/>
                                        <p:tgtEl>
                                          <p:spTgt spid="81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3" st="3"/>
                                            </p:txEl>
                                          </p:spTgt>
                                        </p:tgtEl>
                                        <p:attrNameLst>
                                          <p:attrName>style.visibility</p:attrName>
                                        </p:attrNameLst>
                                      </p:cBhvr>
                                      <p:to>
                                        <p:strVal val="visible"/>
                                      </p:to>
                                    </p:set>
                                    <p:animEffect filter="fade" transition="in">
                                      <p:cBhvr>
                                        <p:cTn dur="500"/>
                                        <p:tgtEl>
                                          <p:spTgt spid="81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4" st="4"/>
                                            </p:txEl>
                                          </p:spTgt>
                                        </p:tgtEl>
                                        <p:attrNameLst>
                                          <p:attrName>style.visibility</p:attrName>
                                        </p:attrNameLst>
                                      </p:cBhvr>
                                      <p:to>
                                        <p:strVal val="visible"/>
                                      </p:to>
                                    </p:set>
                                    <p:animEffect filter="fade" transition="in">
                                      <p:cBhvr>
                                        <p:cTn dur="500"/>
                                        <p:tgtEl>
                                          <p:spTgt spid="81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5" st="5"/>
                                            </p:txEl>
                                          </p:spTgt>
                                        </p:tgtEl>
                                        <p:attrNameLst>
                                          <p:attrName>style.visibility</p:attrName>
                                        </p:attrNameLst>
                                      </p:cBhvr>
                                      <p:to>
                                        <p:strVal val="visible"/>
                                      </p:to>
                                    </p:set>
                                    <p:animEffect filter="fade" transition="in">
                                      <p:cBhvr>
                                        <p:cTn dur="500"/>
                                        <p:tgtEl>
                                          <p:spTgt spid="81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6" st="6"/>
                                            </p:txEl>
                                          </p:spTgt>
                                        </p:tgtEl>
                                        <p:attrNameLst>
                                          <p:attrName>style.visibility</p:attrName>
                                        </p:attrNameLst>
                                      </p:cBhvr>
                                      <p:to>
                                        <p:strVal val="visible"/>
                                      </p:to>
                                    </p:set>
                                    <p:animEffect filter="fade" transition="in">
                                      <p:cBhvr>
                                        <p:cTn dur="500"/>
                                        <p:tgtEl>
                                          <p:spTgt spid="81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7" st="7"/>
                                            </p:txEl>
                                          </p:spTgt>
                                        </p:tgtEl>
                                        <p:attrNameLst>
                                          <p:attrName>style.visibility</p:attrName>
                                        </p:attrNameLst>
                                      </p:cBhvr>
                                      <p:to>
                                        <p:strVal val="visible"/>
                                      </p:to>
                                    </p:set>
                                    <p:animEffect filter="fade" transition="in">
                                      <p:cBhvr>
                                        <p:cTn dur="500"/>
                                        <p:tgtEl>
                                          <p:spTgt spid="81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17">
                                            <p:txEl>
                                              <p:pRg end="8" st="8"/>
                                            </p:txEl>
                                          </p:spTgt>
                                        </p:tgtEl>
                                        <p:attrNameLst>
                                          <p:attrName>style.visibility</p:attrName>
                                        </p:attrNameLst>
                                      </p:cBhvr>
                                      <p:to>
                                        <p:strVal val="visible"/>
                                      </p:to>
                                    </p:set>
                                    <p:animEffect filter="fade" transition="in">
                                      <p:cBhvr>
                                        <p:cTn dur="500"/>
                                        <p:tgtEl>
                                          <p:spTgt spid="81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500"/>
                                        <p:tgtEl>
                                          <p:spTgt spid="8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8"/>
                                        </p:tgtEl>
                                        <p:attrNameLst>
                                          <p:attrName>style.visibility</p:attrName>
                                        </p:attrNameLst>
                                      </p:cBhvr>
                                      <p:to>
                                        <p:strVal val="visible"/>
                                      </p:to>
                                    </p:set>
                                    <p:animEffect filter="fade" transition="in">
                                      <p:cBhvr>
                                        <p:cTn dur="500"/>
                                        <p:tgtEl>
                                          <p:spTgt spid="828"/>
                                        </p:tgtEl>
                                      </p:cBhvr>
                                    </p:animEffect>
                                  </p:childTnLst>
                                </p:cTn>
                              </p:par>
                              <p:par>
                                <p:cTn fill="hold" nodeType="withEffect" presetClass="entr" presetID="10" presetSubtype="0">
                                  <p:stCondLst>
                                    <p:cond delay="250"/>
                                  </p:stCondLst>
                                  <p:childTnLst>
                                    <p:set>
                                      <p:cBhvr>
                                        <p:cTn dur="1" fill="hold">
                                          <p:stCondLst>
                                            <p:cond delay="0"/>
                                          </p:stCondLst>
                                        </p:cTn>
                                        <p:tgtEl>
                                          <p:spTgt spid="838"/>
                                        </p:tgtEl>
                                        <p:attrNameLst>
                                          <p:attrName>style.visibility</p:attrName>
                                        </p:attrNameLst>
                                      </p:cBhvr>
                                      <p:to>
                                        <p:strVal val="visible"/>
                                      </p:to>
                                    </p:set>
                                    <p:animEffect filter="fade" transition="in">
                                      <p:cBhvr>
                                        <p:cTn dur="500"/>
                                        <p:tgtEl>
                                          <p:spTgt spid="838"/>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0" st="0"/>
                                            </p:txEl>
                                          </p:spTgt>
                                        </p:tgtEl>
                                        <p:attrNameLst>
                                          <p:attrName>style.visibility</p:attrName>
                                        </p:attrNameLst>
                                      </p:cBhvr>
                                      <p:to>
                                        <p:strVal val="visible"/>
                                      </p:to>
                                    </p:set>
                                    <p:animEffect filter="fade" transition="in">
                                      <p:cBhvr>
                                        <p:cTn dur="500"/>
                                        <p:tgtEl>
                                          <p:spTgt spid="829">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1" st="1"/>
                                            </p:txEl>
                                          </p:spTgt>
                                        </p:tgtEl>
                                        <p:attrNameLst>
                                          <p:attrName>style.visibility</p:attrName>
                                        </p:attrNameLst>
                                      </p:cBhvr>
                                      <p:to>
                                        <p:strVal val="visible"/>
                                      </p:to>
                                    </p:set>
                                    <p:animEffect filter="fade" transition="in">
                                      <p:cBhvr>
                                        <p:cTn dur="500"/>
                                        <p:tgtEl>
                                          <p:spTgt spid="829">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2" st="2"/>
                                            </p:txEl>
                                          </p:spTgt>
                                        </p:tgtEl>
                                        <p:attrNameLst>
                                          <p:attrName>style.visibility</p:attrName>
                                        </p:attrNameLst>
                                      </p:cBhvr>
                                      <p:to>
                                        <p:strVal val="visible"/>
                                      </p:to>
                                    </p:set>
                                    <p:animEffect filter="fade" transition="in">
                                      <p:cBhvr>
                                        <p:cTn dur="500"/>
                                        <p:tgtEl>
                                          <p:spTgt spid="829">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3" st="3"/>
                                            </p:txEl>
                                          </p:spTgt>
                                        </p:tgtEl>
                                        <p:attrNameLst>
                                          <p:attrName>style.visibility</p:attrName>
                                        </p:attrNameLst>
                                      </p:cBhvr>
                                      <p:to>
                                        <p:strVal val="visible"/>
                                      </p:to>
                                    </p:set>
                                    <p:animEffect filter="fade" transition="in">
                                      <p:cBhvr>
                                        <p:cTn dur="500"/>
                                        <p:tgtEl>
                                          <p:spTgt spid="829">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4" st="4"/>
                                            </p:txEl>
                                          </p:spTgt>
                                        </p:tgtEl>
                                        <p:attrNameLst>
                                          <p:attrName>style.visibility</p:attrName>
                                        </p:attrNameLst>
                                      </p:cBhvr>
                                      <p:to>
                                        <p:strVal val="visible"/>
                                      </p:to>
                                    </p:set>
                                    <p:animEffect filter="fade" transition="in">
                                      <p:cBhvr>
                                        <p:cTn dur="500"/>
                                        <p:tgtEl>
                                          <p:spTgt spid="829">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5" st="5"/>
                                            </p:txEl>
                                          </p:spTgt>
                                        </p:tgtEl>
                                        <p:attrNameLst>
                                          <p:attrName>style.visibility</p:attrName>
                                        </p:attrNameLst>
                                      </p:cBhvr>
                                      <p:to>
                                        <p:strVal val="visible"/>
                                      </p:to>
                                    </p:set>
                                    <p:animEffect filter="fade" transition="in">
                                      <p:cBhvr>
                                        <p:cTn dur="500"/>
                                        <p:tgtEl>
                                          <p:spTgt spid="829">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6" st="6"/>
                                            </p:txEl>
                                          </p:spTgt>
                                        </p:tgtEl>
                                        <p:attrNameLst>
                                          <p:attrName>style.visibility</p:attrName>
                                        </p:attrNameLst>
                                      </p:cBhvr>
                                      <p:to>
                                        <p:strVal val="visible"/>
                                      </p:to>
                                    </p:set>
                                    <p:animEffect filter="fade" transition="in">
                                      <p:cBhvr>
                                        <p:cTn dur="500"/>
                                        <p:tgtEl>
                                          <p:spTgt spid="829">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7" st="7"/>
                                            </p:txEl>
                                          </p:spTgt>
                                        </p:tgtEl>
                                        <p:attrNameLst>
                                          <p:attrName>style.visibility</p:attrName>
                                        </p:attrNameLst>
                                      </p:cBhvr>
                                      <p:to>
                                        <p:strVal val="visible"/>
                                      </p:to>
                                    </p:set>
                                    <p:animEffect filter="fade" transition="in">
                                      <p:cBhvr>
                                        <p:cTn dur="500"/>
                                        <p:tgtEl>
                                          <p:spTgt spid="829">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29">
                                            <p:txEl>
                                              <p:pRg end="8" st="8"/>
                                            </p:txEl>
                                          </p:spTgt>
                                        </p:tgtEl>
                                        <p:attrNameLst>
                                          <p:attrName>style.visibility</p:attrName>
                                        </p:attrNameLst>
                                      </p:cBhvr>
                                      <p:to>
                                        <p:strVal val="visible"/>
                                      </p:to>
                                    </p:set>
                                    <p:animEffect filter="fade" transition="in">
                                      <p:cBhvr>
                                        <p:cTn dur="500"/>
                                        <p:tgtEl>
                                          <p:spTgt spid="829">
                                            <p:txEl>
                                              <p:pRg end="8" st="8"/>
                                            </p:txEl>
                                          </p:spTgt>
                                        </p:tgtEl>
                                      </p:cBhvr>
                                    </p:animEffect>
                                  </p:childTnLst>
                                </p:cTn>
                              </p:par>
                            </p:childTnLst>
                          </p:cTn>
                        </p:par>
                        <p:par>
                          <p:cTn fill="hold">
                            <p:stCondLst>
                              <p:cond delay="1500"/>
                            </p:stCondLst>
                            <p:childTnLst>
                              <p:par>
                                <p:cTn fill="hold" nodeType="afterEffect" presetClass="entr" presetID="2" presetSubtype="4">
                                  <p:stCondLst>
                                    <p:cond delay="250"/>
                                  </p:stCondLst>
                                  <p:childTnLst>
                                    <p:set>
                                      <p:cBhvr>
                                        <p:cTn dur="1" fill="hold">
                                          <p:stCondLst>
                                            <p:cond delay="0"/>
                                          </p:stCondLst>
                                        </p:cTn>
                                        <p:tgtEl>
                                          <p:spTgt spid="818">
                                            <p:txEl>
                                              <p:pRg end="0" st="0"/>
                                            </p:txEl>
                                          </p:spTgt>
                                        </p:tgtEl>
                                        <p:attrNameLst>
                                          <p:attrName>style.visibility</p:attrName>
                                        </p:attrNameLst>
                                      </p:cBhvr>
                                      <p:to>
                                        <p:strVal val="visible"/>
                                      </p:to>
                                    </p:set>
                                    <p:anim calcmode="lin" valueType="num">
                                      <p:cBhvr additive="base">
                                        <p:cTn dur="500"/>
                                        <p:tgtEl>
                                          <p:spTgt spid="81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250"/>
                                  </p:stCondLst>
                                  <p:childTnLst>
                                    <p:set>
                                      <p:cBhvr>
                                        <p:cTn dur="1" fill="hold">
                                          <p:stCondLst>
                                            <p:cond delay="0"/>
                                          </p:stCondLst>
                                        </p:cTn>
                                        <p:tgtEl>
                                          <p:spTgt spid="818">
                                            <p:txEl>
                                              <p:pRg end="1" st="1"/>
                                            </p:txEl>
                                          </p:spTgt>
                                        </p:tgtEl>
                                        <p:attrNameLst>
                                          <p:attrName>style.visibility</p:attrName>
                                        </p:attrNameLst>
                                      </p:cBhvr>
                                      <p:to>
                                        <p:strVal val="visible"/>
                                      </p:to>
                                    </p:set>
                                    <p:anim calcmode="lin" valueType="num">
                                      <p:cBhvr additive="base">
                                        <p:cTn dur="500"/>
                                        <p:tgtEl>
                                          <p:spTgt spid="81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250"/>
                                  </p:stCondLst>
                                  <p:childTnLst>
                                    <p:set>
                                      <p:cBhvr>
                                        <p:cTn dur="1" fill="hold">
                                          <p:stCondLst>
                                            <p:cond delay="0"/>
                                          </p:stCondLst>
                                        </p:cTn>
                                        <p:tgtEl>
                                          <p:spTgt spid="818">
                                            <p:txEl>
                                              <p:pRg end="2" st="2"/>
                                            </p:txEl>
                                          </p:spTgt>
                                        </p:tgtEl>
                                        <p:attrNameLst>
                                          <p:attrName>style.visibility</p:attrName>
                                        </p:attrNameLst>
                                      </p:cBhvr>
                                      <p:to>
                                        <p:strVal val="visible"/>
                                      </p:to>
                                    </p:set>
                                    <p:anim calcmode="lin" valueType="num">
                                      <p:cBhvr additive="base">
                                        <p:cTn dur="500"/>
                                        <p:tgtEl>
                                          <p:spTgt spid="81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250"/>
                                  </p:stCondLst>
                                  <p:childTnLst>
                                    <p:set>
                                      <p:cBhvr>
                                        <p:cTn dur="1" fill="hold">
                                          <p:stCondLst>
                                            <p:cond delay="0"/>
                                          </p:stCondLst>
                                        </p:cTn>
                                        <p:tgtEl>
                                          <p:spTgt spid="818">
                                            <p:txEl>
                                              <p:pRg end="3" st="3"/>
                                            </p:txEl>
                                          </p:spTgt>
                                        </p:tgtEl>
                                        <p:attrNameLst>
                                          <p:attrName>style.visibility</p:attrName>
                                        </p:attrNameLst>
                                      </p:cBhvr>
                                      <p:to>
                                        <p:strVal val="visible"/>
                                      </p:to>
                                    </p:set>
                                    <p:anim calcmode="lin" valueType="num">
                                      <p:cBhvr additive="base">
                                        <p:cTn dur="500"/>
                                        <p:tgtEl>
                                          <p:spTgt spid="818">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250"/>
                                  </p:stCondLst>
                                  <p:childTnLst>
                                    <p:set>
                                      <p:cBhvr>
                                        <p:cTn dur="1" fill="hold">
                                          <p:stCondLst>
                                            <p:cond delay="0"/>
                                          </p:stCondLst>
                                        </p:cTn>
                                        <p:tgtEl>
                                          <p:spTgt spid="818">
                                            <p:txEl>
                                              <p:pRg end="4" st="4"/>
                                            </p:txEl>
                                          </p:spTgt>
                                        </p:tgtEl>
                                        <p:attrNameLst>
                                          <p:attrName>style.visibility</p:attrName>
                                        </p:attrNameLst>
                                      </p:cBhvr>
                                      <p:to>
                                        <p:strVal val="visible"/>
                                      </p:to>
                                    </p:set>
                                    <p:anim calcmode="lin" valueType="num">
                                      <p:cBhvr additive="base">
                                        <p:cTn dur="500"/>
                                        <p:tgtEl>
                                          <p:spTgt spid="818">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250"/>
                                  </p:stCondLst>
                                  <p:childTnLst>
                                    <p:set>
                                      <p:cBhvr>
                                        <p:cTn dur="1" fill="hold">
                                          <p:stCondLst>
                                            <p:cond delay="0"/>
                                          </p:stCondLst>
                                        </p:cTn>
                                        <p:tgtEl>
                                          <p:spTgt spid="818">
                                            <p:txEl>
                                              <p:pRg end="5" st="5"/>
                                            </p:txEl>
                                          </p:spTgt>
                                        </p:tgtEl>
                                        <p:attrNameLst>
                                          <p:attrName>style.visibility</p:attrName>
                                        </p:attrNameLst>
                                      </p:cBhvr>
                                      <p:to>
                                        <p:strVal val="visible"/>
                                      </p:to>
                                    </p:set>
                                    <p:anim calcmode="lin" valueType="num">
                                      <p:cBhvr additive="base">
                                        <p:cTn dur="500"/>
                                        <p:tgtEl>
                                          <p:spTgt spid="818">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250"/>
                                  </p:stCondLst>
                                  <p:childTnLst>
                                    <p:set>
                                      <p:cBhvr>
                                        <p:cTn dur="1" fill="hold">
                                          <p:stCondLst>
                                            <p:cond delay="0"/>
                                          </p:stCondLst>
                                        </p:cTn>
                                        <p:tgtEl>
                                          <p:spTgt spid="818">
                                            <p:txEl>
                                              <p:pRg end="6" st="6"/>
                                            </p:txEl>
                                          </p:spTgt>
                                        </p:tgtEl>
                                        <p:attrNameLst>
                                          <p:attrName>style.visibility</p:attrName>
                                        </p:attrNameLst>
                                      </p:cBhvr>
                                      <p:to>
                                        <p:strVal val="visible"/>
                                      </p:to>
                                    </p:set>
                                    <p:anim calcmode="lin" valueType="num">
                                      <p:cBhvr additive="base">
                                        <p:cTn dur="500"/>
                                        <p:tgtEl>
                                          <p:spTgt spid="818">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250"/>
                                  </p:stCondLst>
                                  <p:childTnLst>
                                    <p:set>
                                      <p:cBhvr>
                                        <p:cTn dur="1" fill="hold">
                                          <p:stCondLst>
                                            <p:cond delay="0"/>
                                          </p:stCondLst>
                                        </p:cTn>
                                        <p:tgtEl>
                                          <p:spTgt spid="818">
                                            <p:txEl>
                                              <p:pRg end="7" st="7"/>
                                            </p:txEl>
                                          </p:spTgt>
                                        </p:tgtEl>
                                        <p:attrNameLst>
                                          <p:attrName>style.visibility</p:attrName>
                                        </p:attrNameLst>
                                      </p:cBhvr>
                                      <p:to>
                                        <p:strVal val="visible"/>
                                      </p:to>
                                    </p:set>
                                    <p:anim calcmode="lin" valueType="num">
                                      <p:cBhvr additive="base">
                                        <p:cTn dur="500"/>
                                        <p:tgtEl>
                                          <p:spTgt spid="818">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250"/>
                                  </p:stCondLst>
                                  <p:childTnLst>
                                    <p:set>
                                      <p:cBhvr>
                                        <p:cTn dur="1" fill="hold">
                                          <p:stCondLst>
                                            <p:cond delay="0"/>
                                          </p:stCondLst>
                                        </p:cTn>
                                        <p:tgtEl>
                                          <p:spTgt spid="818">
                                            <p:txEl>
                                              <p:pRg end="8" st="8"/>
                                            </p:txEl>
                                          </p:spTgt>
                                        </p:tgtEl>
                                        <p:attrNameLst>
                                          <p:attrName>style.visibility</p:attrName>
                                        </p:attrNameLst>
                                      </p:cBhvr>
                                      <p:to>
                                        <p:strVal val="visible"/>
                                      </p:to>
                                    </p:set>
                                    <p:anim calcmode="lin" valueType="num">
                                      <p:cBhvr additive="base">
                                        <p:cTn dur="500"/>
                                        <p:tgtEl>
                                          <p:spTgt spid="818">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0" st="0"/>
                                            </p:txEl>
                                          </p:spTgt>
                                        </p:tgtEl>
                                        <p:attrNameLst>
                                          <p:attrName>style.visibility</p:attrName>
                                        </p:attrNameLst>
                                      </p:cBhvr>
                                      <p:to>
                                        <p:strVal val="visible"/>
                                      </p:to>
                                    </p:set>
                                    <p:anim calcmode="lin" valueType="num">
                                      <p:cBhvr additive="base">
                                        <p:cTn dur="500"/>
                                        <p:tgtEl>
                                          <p:spTgt spid="819">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1" st="1"/>
                                            </p:txEl>
                                          </p:spTgt>
                                        </p:tgtEl>
                                        <p:attrNameLst>
                                          <p:attrName>style.visibility</p:attrName>
                                        </p:attrNameLst>
                                      </p:cBhvr>
                                      <p:to>
                                        <p:strVal val="visible"/>
                                      </p:to>
                                    </p:set>
                                    <p:anim calcmode="lin" valueType="num">
                                      <p:cBhvr additive="base">
                                        <p:cTn dur="500"/>
                                        <p:tgtEl>
                                          <p:spTgt spid="819">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2" st="2"/>
                                            </p:txEl>
                                          </p:spTgt>
                                        </p:tgtEl>
                                        <p:attrNameLst>
                                          <p:attrName>style.visibility</p:attrName>
                                        </p:attrNameLst>
                                      </p:cBhvr>
                                      <p:to>
                                        <p:strVal val="visible"/>
                                      </p:to>
                                    </p:set>
                                    <p:anim calcmode="lin" valueType="num">
                                      <p:cBhvr additive="base">
                                        <p:cTn dur="500"/>
                                        <p:tgtEl>
                                          <p:spTgt spid="819">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3" st="3"/>
                                            </p:txEl>
                                          </p:spTgt>
                                        </p:tgtEl>
                                        <p:attrNameLst>
                                          <p:attrName>style.visibility</p:attrName>
                                        </p:attrNameLst>
                                      </p:cBhvr>
                                      <p:to>
                                        <p:strVal val="visible"/>
                                      </p:to>
                                    </p:set>
                                    <p:anim calcmode="lin" valueType="num">
                                      <p:cBhvr additive="base">
                                        <p:cTn dur="500"/>
                                        <p:tgtEl>
                                          <p:spTgt spid="819">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4" st="4"/>
                                            </p:txEl>
                                          </p:spTgt>
                                        </p:tgtEl>
                                        <p:attrNameLst>
                                          <p:attrName>style.visibility</p:attrName>
                                        </p:attrNameLst>
                                      </p:cBhvr>
                                      <p:to>
                                        <p:strVal val="visible"/>
                                      </p:to>
                                    </p:set>
                                    <p:anim calcmode="lin" valueType="num">
                                      <p:cBhvr additive="base">
                                        <p:cTn dur="500"/>
                                        <p:tgtEl>
                                          <p:spTgt spid="819">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5" st="5"/>
                                            </p:txEl>
                                          </p:spTgt>
                                        </p:tgtEl>
                                        <p:attrNameLst>
                                          <p:attrName>style.visibility</p:attrName>
                                        </p:attrNameLst>
                                      </p:cBhvr>
                                      <p:to>
                                        <p:strVal val="visible"/>
                                      </p:to>
                                    </p:set>
                                    <p:anim calcmode="lin" valueType="num">
                                      <p:cBhvr additive="base">
                                        <p:cTn dur="500"/>
                                        <p:tgtEl>
                                          <p:spTgt spid="819">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6" st="6"/>
                                            </p:txEl>
                                          </p:spTgt>
                                        </p:tgtEl>
                                        <p:attrNameLst>
                                          <p:attrName>style.visibility</p:attrName>
                                        </p:attrNameLst>
                                      </p:cBhvr>
                                      <p:to>
                                        <p:strVal val="visible"/>
                                      </p:to>
                                    </p:set>
                                    <p:anim calcmode="lin" valueType="num">
                                      <p:cBhvr additive="base">
                                        <p:cTn dur="500"/>
                                        <p:tgtEl>
                                          <p:spTgt spid="819">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7" st="7"/>
                                            </p:txEl>
                                          </p:spTgt>
                                        </p:tgtEl>
                                        <p:attrNameLst>
                                          <p:attrName>style.visibility</p:attrName>
                                        </p:attrNameLst>
                                      </p:cBhvr>
                                      <p:to>
                                        <p:strVal val="visible"/>
                                      </p:to>
                                    </p:set>
                                    <p:anim calcmode="lin" valueType="num">
                                      <p:cBhvr additive="base">
                                        <p:cTn dur="500"/>
                                        <p:tgtEl>
                                          <p:spTgt spid="819">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19">
                                            <p:txEl>
                                              <p:pRg end="8" st="8"/>
                                            </p:txEl>
                                          </p:spTgt>
                                        </p:tgtEl>
                                        <p:attrNameLst>
                                          <p:attrName>style.visibility</p:attrName>
                                        </p:attrNameLst>
                                      </p:cBhvr>
                                      <p:to>
                                        <p:strVal val="visible"/>
                                      </p:to>
                                    </p:set>
                                    <p:anim calcmode="lin" valueType="num">
                                      <p:cBhvr additive="base">
                                        <p:cTn dur="500"/>
                                        <p:tgtEl>
                                          <p:spTgt spid="819">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808"/>
                                        </p:tgtEl>
                                        <p:attrNameLst>
                                          <p:attrName>style.visibility</p:attrName>
                                        </p:attrNameLst>
                                      </p:cBhvr>
                                      <p:to>
                                        <p:strVal val="visible"/>
                                      </p:to>
                                    </p:set>
                                    <p:animEffect filter="fade" transition="in">
                                      <p:cBhvr>
                                        <p:cTn dur="500"/>
                                        <p:tgtEl>
                                          <p:spTgt spid="808"/>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500"/>
                                        <p:tgtEl>
                                          <p:spTgt spid="830"/>
                                        </p:tgtEl>
                                      </p:cBhvr>
                                    </p:animEffect>
                                  </p:childTnLst>
                                </p:cTn>
                              </p:par>
                              <p:par>
                                <p:cTn fill="hold" nodeType="withEffect" presetClass="entr" presetID="10" presetSubtype="0">
                                  <p:stCondLst>
                                    <p:cond delay="25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0" st="0"/>
                                            </p:txEl>
                                          </p:spTgt>
                                        </p:tgtEl>
                                        <p:attrNameLst>
                                          <p:attrName>style.visibility</p:attrName>
                                        </p:attrNameLst>
                                      </p:cBhvr>
                                      <p:to>
                                        <p:strVal val="visible"/>
                                      </p:to>
                                    </p:set>
                                    <p:animEffect filter="fade" transition="in">
                                      <p:cBhvr>
                                        <p:cTn dur="500"/>
                                        <p:tgtEl>
                                          <p:spTgt spid="83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1" st="1"/>
                                            </p:txEl>
                                          </p:spTgt>
                                        </p:tgtEl>
                                        <p:attrNameLst>
                                          <p:attrName>style.visibility</p:attrName>
                                        </p:attrNameLst>
                                      </p:cBhvr>
                                      <p:to>
                                        <p:strVal val="visible"/>
                                      </p:to>
                                    </p:set>
                                    <p:animEffect filter="fade" transition="in">
                                      <p:cBhvr>
                                        <p:cTn dur="500"/>
                                        <p:tgtEl>
                                          <p:spTgt spid="83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2" st="2"/>
                                            </p:txEl>
                                          </p:spTgt>
                                        </p:tgtEl>
                                        <p:attrNameLst>
                                          <p:attrName>style.visibility</p:attrName>
                                        </p:attrNameLst>
                                      </p:cBhvr>
                                      <p:to>
                                        <p:strVal val="visible"/>
                                      </p:to>
                                    </p:set>
                                    <p:animEffect filter="fade" transition="in">
                                      <p:cBhvr>
                                        <p:cTn dur="500"/>
                                        <p:tgtEl>
                                          <p:spTgt spid="83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3" st="3"/>
                                            </p:txEl>
                                          </p:spTgt>
                                        </p:tgtEl>
                                        <p:attrNameLst>
                                          <p:attrName>style.visibility</p:attrName>
                                        </p:attrNameLst>
                                      </p:cBhvr>
                                      <p:to>
                                        <p:strVal val="visible"/>
                                      </p:to>
                                    </p:set>
                                    <p:animEffect filter="fade" transition="in">
                                      <p:cBhvr>
                                        <p:cTn dur="500"/>
                                        <p:tgtEl>
                                          <p:spTgt spid="83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4" st="4"/>
                                            </p:txEl>
                                          </p:spTgt>
                                        </p:tgtEl>
                                        <p:attrNameLst>
                                          <p:attrName>style.visibility</p:attrName>
                                        </p:attrNameLst>
                                      </p:cBhvr>
                                      <p:to>
                                        <p:strVal val="visible"/>
                                      </p:to>
                                    </p:set>
                                    <p:animEffect filter="fade" transition="in">
                                      <p:cBhvr>
                                        <p:cTn dur="500"/>
                                        <p:tgtEl>
                                          <p:spTgt spid="83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5" st="5"/>
                                            </p:txEl>
                                          </p:spTgt>
                                        </p:tgtEl>
                                        <p:attrNameLst>
                                          <p:attrName>style.visibility</p:attrName>
                                        </p:attrNameLst>
                                      </p:cBhvr>
                                      <p:to>
                                        <p:strVal val="visible"/>
                                      </p:to>
                                    </p:set>
                                    <p:animEffect filter="fade" transition="in">
                                      <p:cBhvr>
                                        <p:cTn dur="500"/>
                                        <p:tgtEl>
                                          <p:spTgt spid="83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6" st="6"/>
                                            </p:txEl>
                                          </p:spTgt>
                                        </p:tgtEl>
                                        <p:attrNameLst>
                                          <p:attrName>style.visibility</p:attrName>
                                        </p:attrNameLst>
                                      </p:cBhvr>
                                      <p:to>
                                        <p:strVal val="visible"/>
                                      </p:to>
                                    </p:set>
                                    <p:animEffect filter="fade" transition="in">
                                      <p:cBhvr>
                                        <p:cTn dur="500"/>
                                        <p:tgtEl>
                                          <p:spTgt spid="83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7" st="7"/>
                                            </p:txEl>
                                          </p:spTgt>
                                        </p:tgtEl>
                                        <p:attrNameLst>
                                          <p:attrName>style.visibility</p:attrName>
                                        </p:attrNameLst>
                                      </p:cBhvr>
                                      <p:to>
                                        <p:strVal val="visible"/>
                                      </p:to>
                                    </p:set>
                                    <p:animEffect filter="fade" transition="in">
                                      <p:cBhvr>
                                        <p:cTn dur="500"/>
                                        <p:tgtEl>
                                          <p:spTgt spid="83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1">
                                            <p:txEl>
                                              <p:pRg end="8" st="8"/>
                                            </p:txEl>
                                          </p:spTgt>
                                        </p:tgtEl>
                                        <p:attrNameLst>
                                          <p:attrName>style.visibility</p:attrName>
                                        </p:attrNameLst>
                                      </p:cBhvr>
                                      <p:to>
                                        <p:strVal val="visible"/>
                                      </p:to>
                                    </p:set>
                                    <p:animEffect filter="fade" transition="in">
                                      <p:cBhvr>
                                        <p:cTn dur="500"/>
                                        <p:tgtEl>
                                          <p:spTgt spid="831">
                                            <p:txEl>
                                              <p:pRg end="8" st="8"/>
                                            </p:txEl>
                                          </p:spTgt>
                                        </p:tgtEl>
                                      </p:cBhvr>
                                    </p:animEffect>
                                  </p:childTnLst>
                                </p:cTn>
                              </p:par>
                            </p:childTnLst>
                          </p:cTn>
                        </p:par>
                        <p:par>
                          <p:cTn fill="hold">
                            <p:stCondLst>
                              <p:cond delay="7000"/>
                            </p:stCondLst>
                            <p:childTnLst>
                              <p:par>
                                <p:cTn fill="hold" nodeType="afterEffect" presetClass="entr" presetID="2" presetSubtype="4">
                                  <p:stCondLst>
                                    <p:cond delay="250"/>
                                  </p:stCondLst>
                                  <p:childTnLst>
                                    <p:set>
                                      <p:cBhvr>
                                        <p:cTn dur="1" fill="hold">
                                          <p:stCondLst>
                                            <p:cond delay="0"/>
                                          </p:stCondLst>
                                        </p:cTn>
                                        <p:tgtEl>
                                          <p:spTgt spid="820">
                                            <p:txEl>
                                              <p:pRg end="0" st="0"/>
                                            </p:txEl>
                                          </p:spTgt>
                                        </p:tgtEl>
                                        <p:attrNameLst>
                                          <p:attrName>style.visibility</p:attrName>
                                        </p:attrNameLst>
                                      </p:cBhvr>
                                      <p:to>
                                        <p:strVal val="visible"/>
                                      </p:to>
                                    </p:set>
                                    <p:anim calcmode="lin" valueType="num">
                                      <p:cBhvr additive="base">
                                        <p:cTn dur="500"/>
                                        <p:tgtEl>
                                          <p:spTgt spid="820">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250"/>
                                  </p:stCondLst>
                                  <p:childTnLst>
                                    <p:set>
                                      <p:cBhvr>
                                        <p:cTn dur="1" fill="hold">
                                          <p:stCondLst>
                                            <p:cond delay="0"/>
                                          </p:stCondLst>
                                        </p:cTn>
                                        <p:tgtEl>
                                          <p:spTgt spid="820">
                                            <p:txEl>
                                              <p:pRg end="1" st="1"/>
                                            </p:txEl>
                                          </p:spTgt>
                                        </p:tgtEl>
                                        <p:attrNameLst>
                                          <p:attrName>style.visibility</p:attrName>
                                        </p:attrNameLst>
                                      </p:cBhvr>
                                      <p:to>
                                        <p:strVal val="visible"/>
                                      </p:to>
                                    </p:set>
                                    <p:anim calcmode="lin" valueType="num">
                                      <p:cBhvr additive="base">
                                        <p:cTn dur="500"/>
                                        <p:tgtEl>
                                          <p:spTgt spid="820">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250"/>
                                  </p:stCondLst>
                                  <p:childTnLst>
                                    <p:set>
                                      <p:cBhvr>
                                        <p:cTn dur="1" fill="hold">
                                          <p:stCondLst>
                                            <p:cond delay="0"/>
                                          </p:stCondLst>
                                        </p:cTn>
                                        <p:tgtEl>
                                          <p:spTgt spid="820">
                                            <p:txEl>
                                              <p:pRg end="2" st="2"/>
                                            </p:txEl>
                                          </p:spTgt>
                                        </p:tgtEl>
                                        <p:attrNameLst>
                                          <p:attrName>style.visibility</p:attrName>
                                        </p:attrNameLst>
                                      </p:cBhvr>
                                      <p:to>
                                        <p:strVal val="visible"/>
                                      </p:to>
                                    </p:set>
                                    <p:anim calcmode="lin" valueType="num">
                                      <p:cBhvr additive="base">
                                        <p:cTn dur="500"/>
                                        <p:tgtEl>
                                          <p:spTgt spid="820">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250"/>
                                  </p:stCondLst>
                                  <p:childTnLst>
                                    <p:set>
                                      <p:cBhvr>
                                        <p:cTn dur="1" fill="hold">
                                          <p:stCondLst>
                                            <p:cond delay="0"/>
                                          </p:stCondLst>
                                        </p:cTn>
                                        <p:tgtEl>
                                          <p:spTgt spid="820">
                                            <p:txEl>
                                              <p:pRg end="3" st="3"/>
                                            </p:txEl>
                                          </p:spTgt>
                                        </p:tgtEl>
                                        <p:attrNameLst>
                                          <p:attrName>style.visibility</p:attrName>
                                        </p:attrNameLst>
                                      </p:cBhvr>
                                      <p:to>
                                        <p:strVal val="visible"/>
                                      </p:to>
                                    </p:set>
                                    <p:anim calcmode="lin" valueType="num">
                                      <p:cBhvr additive="base">
                                        <p:cTn dur="500"/>
                                        <p:tgtEl>
                                          <p:spTgt spid="820">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250"/>
                                  </p:stCondLst>
                                  <p:childTnLst>
                                    <p:set>
                                      <p:cBhvr>
                                        <p:cTn dur="1" fill="hold">
                                          <p:stCondLst>
                                            <p:cond delay="0"/>
                                          </p:stCondLst>
                                        </p:cTn>
                                        <p:tgtEl>
                                          <p:spTgt spid="820">
                                            <p:txEl>
                                              <p:pRg end="4" st="4"/>
                                            </p:txEl>
                                          </p:spTgt>
                                        </p:tgtEl>
                                        <p:attrNameLst>
                                          <p:attrName>style.visibility</p:attrName>
                                        </p:attrNameLst>
                                      </p:cBhvr>
                                      <p:to>
                                        <p:strVal val="visible"/>
                                      </p:to>
                                    </p:set>
                                    <p:anim calcmode="lin" valueType="num">
                                      <p:cBhvr additive="base">
                                        <p:cTn dur="500"/>
                                        <p:tgtEl>
                                          <p:spTgt spid="820">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250"/>
                                  </p:stCondLst>
                                  <p:childTnLst>
                                    <p:set>
                                      <p:cBhvr>
                                        <p:cTn dur="1" fill="hold">
                                          <p:stCondLst>
                                            <p:cond delay="0"/>
                                          </p:stCondLst>
                                        </p:cTn>
                                        <p:tgtEl>
                                          <p:spTgt spid="820">
                                            <p:txEl>
                                              <p:pRg end="5" st="5"/>
                                            </p:txEl>
                                          </p:spTgt>
                                        </p:tgtEl>
                                        <p:attrNameLst>
                                          <p:attrName>style.visibility</p:attrName>
                                        </p:attrNameLst>
                                      </p:cBhvr>
                                      <p:to>
                                        <p:strVal val="visible"/>
                                      </p:to>
                                    </p:set>
                                    <p:anim calcmode="lin" valueType="num">
                                      <p:cBhvr additive="base">
                                        <p:cTn dur="500"/>
                                        <p:tgtEl>
                                          <p:spTgt spid="820">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250"/>
                                  </p:stCondLst>
                                  <p:childTnLst>
                                    <p:set>
                                      <p:cBhvr>
                                        <p:cTn dur="1" fill="hold">
                                          <p:stCondLst>
                                            <p:cond delay="0"/>
                                          </p:stCondLst>
                                        </p:cTn>
                                        <p:tgtEl>
                                          <p:spTgt spid="820">
                                            <p:txEl>
                                              <p:pRg end="6" st="6"/>
                                            </p:txEl>
                                          </p:spTgt>
                                        </p:tgtEl>
                                        <p:attrNameLst>
                                          <p:attrName>style.visibility</p:attrName>
                                        </p:attrNameLst>
                                      </p:cBhvr>
                                      <p:to>
                                        <p:strVal val="visible"/>
                                      </p:to>
                                    </p:set>
                                    <p:anim calcmode="lin" valueType="num">
                                      <p:cBhvr additive="base">
                                        <p:cTn dur="500"/>
                                        <p:tgtEl>
                                          <p:spTgt spid="820">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2" presetSubtype="4">
                                  <p:stCondLst>
                                    <p:cond delay="250"/>
                                  </p:stCondLst>
                                  <p:childTnLst>
                                    <p:set>
                                      <p:cBhvr>
                                        <p:cTn dur="1" fill="hold">
                                          <p:stCondLst>
                                            <p:cond delay="0"/>
                                          </p:stCondLst>
                                        </p:cTn>
                                        <p:tgtEl>
                                          <p:spTgt spid="820">
                                            <p:txEl>
                                              <p:pRg end="7" st="7"/>
                                            </p:txEl>
                                          </p:spTgt>
                                        </p:tgtEl>
                                        <p:attrNameLst>
                                          <p:attrName>style.visibility</p:attrName>
                                        </p:attrNameLst>
                                      </p:cBhvr>
                                      <p:to>
                                        <p:strVal val="visible"/>
                                      </p:to>
                                    </p:set>
                                    <p:anim calcmode="lin" valueType="num">
                                      <p:cBhvr additive="base">
                                        <p:cTn dur="500"/>
                                        <p:tgtEl>
                                          <p:spTgt spid="820">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250"/>
                                  </p:stCondLst>
                                  <p:childTnLst>
                                    <p:set>
                                      <p:cBhvr>
                                        <p:cTn dur="1" fill="hold">
                                          <p:stCondLst>
                                            <p:cond delay="0"/>
                                          </p:stCondLst>
                                        </p:cTn>
                                        <p:tgtEl>
                                          <p:spTgt spid="820">
                                            <p:txEl>
                                              <p:pRg end="8" st="8"/>
                                            </p:txEl>
                                          </p:spTgt>
                                        </p:tgtEl>
                                        <p:attrNameLst>
                                          <p:attrName>style.visibility</p:attrName>
                                        </p:attrNameLst>
                                      </p:cBhvr>
                                      <p:to>
                                        <p:strVal val="visible"/>
                                      </p:to>
                                    </p:set>
                                    <p:anim calcmode="lin" valueType="num">
                                      <p:cBhvr additive="base">
                                        <p:cTn dur="500"/>
                                        <p:tgtEl>
                                          <p:spTgt spid="820">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0" st="0"/>
                                            </p:txEl>
                                          </p:spTgt>
                                        </p:tgtEl>
                                        <p:attrNameLst>
                                          <p:attrName>style.visibility</p:attrName>
                                        </p:attrNameLst>
                                      </p:cBhvr>
                                      <p:to>
                                        <p:strVal val="visible"/>
                                      </p:to>
                                    </p:set>
                                    <p:anim calcmode="lin" valueType="num">
                                      <p:cBhvr additive="base">
                                        <p:cTn dur="500"/>
                                        <p:tgtEl>
                                          <p:spTgt spid="82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1" st="1"/>
                                            </p:txEl>
                                          </p:spTgt>
                                        </p:tgtEl>
                                        <p:attrNameLst>
                                          <p:attrName>style.visibility</p:attrName>
                                        </p:attrNameLst>
                                      </p:cBhvr>
                                      <p:to>
                                        <p:strVal val="visible"/>
                                      </p:to>
                                    </p:set>
                                    <p:anim calcmode="lin" valueType="num">
                                      <p:cBhvr additive="base">
                                        <p:cTn dur="500"/>
                                        <p:tgtEl>
                                          <p:spTgt spid="821">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2" st="2"/>
                                            </p:txEl>
                                          </p:spTgt>
                                        </p:tgtEl>
                                        <p:attrNameLst>
                                          <p:attrName>style.visibility</p:attrName>
                                        </p:attrNameLst>
                                      </p:cBhvr>
                                      <p:to>
                                        <p:strVal val="visible"/>
                                      </p:to>
                                    </p:set>
                                    <p:anim calcmode="lin" valueType="num">
                                      <p:cBhvr additive="base">
                                        <p:cTn dur="500"/>
                                        <p:tgtEl>
                                          <p:spTgt spid="821">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3" st="3"/>
                                            </p:txEl>
                                          </p:spTgt>
                                        </p:tgtEl>
                                        <p:attrNameLst>
                                          <p:attrName>style.visibility</p:attrName>
                                        </p:attrNameLst>
                                      </p:cBhvr>
                                      <p:to>
                                        <p:strVal val="visible"/>
                                      </p:to>
                                    </p:set>
                                    <p:anim calcmode="lin" valueType="num">
                                      <p:cBhvr additive="base">
                                        <p:cTn dur="500"/>
                                        <p:tgtEl>
                                          <p:spTgt spid="821">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4" st="4"/>
                                            </p:txEl>
                                          </p:spTgt>
                                        </p:tgtEl>
                                        <p:attrNameLst>
                                          <p:attrName>style.visibility</p:attrName>
                                        </p:attrNameLst>
                                      </p:cBhvr>
                                      <p:to>
                                        <p:strVal val="visible"/>
                                      </p:to>
                                    </p:set>
                                    <p:anim calcmode="lin" valueType="num">
                                      <p:cBhvr additive="base">
                                        <p:cTn dur="500"/>
                                        <p:tgtEl>
                                          <p:spTgt spid="821">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5" st="5"/>
                                            </p:txEl>
                                          </p:spTgt>
                                        </p:tgtEl>
                                        <p:attrNameLst>
                                          <p:attrName>style.visibility</p:attrName>
                                        </p:attrNameLst>
                                      </p:cBhvr>
                                      <p:to>
                                        <p:strVal val="visible"/>
                                      </p:to>
                                    </p:set>
                                    <p:anim calcmode="lin" valueType="num">
                                      <p:cBhvr additive="base">
                                        <p:cTn dur="500"/>
                                        <p:tgtEl>
                                          <p:spTgt spid="821">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6" st="6"/>
                                            </p:txEl>
                                          </p:spTgt>
                                        </p:tgtEl>
                                        <p:attrNameLst>
                                          <p:attrName>style.visibility</p:attrName>
                                        </p:attrNameLst>
                                      </p:cBhvr>
                                      <p:to>
                                        <p:strVal val="visible"/>
                                      </p:to>
                                    </p:set>
                                    <p:anim calcmode="lin" valueType="num">
                                      <p:cBhvr additive="base">
                                        <p:cTn dur="500"/>
                                        <p:tgtEl>
                                          <p:spTgt spid="821">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7" st="7"/>
                                            </p:txEl>
                                          </p:spTgt>
                                        </p:tgtEl>
                                        <p:attrNameLst>
                                          <p:attrName>style.visibility</p:attrName>
                                        </p:attrNameLst>
                                      </p:cBhvr>
                                      <p:to>
                                        <p:strVal val="visible"/>
                                      </p:to>
                                    </p:set>
                                    <p:anim calcmode="lin" valueType="num">
                                      <p:cBhvr additive="base">
                                        <p:cTn dur="500"/>
                                        <p:tgtEl>
                                          <p:spTgt spid="821">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1">
                                            <p:txEl>
                                              <p:pRg end="8" st="8"/>
                                            </p:txEl>
                                          </p:spTgt>
                                        </p:tgtEl>
                                        <p:attrNameLst>
                                          <p:attrName>style.visibility</p:attrName>
                                        </p:attrNameLst>
                                      </p:cBhvr>
                                      <p:to>
                                        <p:strVal val="visible"/>
                                      </p:to>
                                    </p:set>
                                    <p:anim calcmode="lin" valueType="num">
                                      <p:cBhvr additive="base">
                                        <p:cTn dur="500"/>
                                        <p:tgtEl>
                                          <p:spTgt spid="821">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809"/>
                                        </p:tgtEl>
                                        <p:attrNameLst>
                                          <p:attrName>style.visibility</p:attrName>
                                        </p:attrNameLst>
                                      </p:cBhvr>
                                      <p:to>
                                        <p:strVal val="visible"/>
                                      </p:to>
                                    </p:set>
                                    <p:animEffect filter="fade" transition="in">
                                      <p:cBhvr>
                                        <p:cTn dur="500"/>
                                        <p:tgtEl>
                                          <p:spTgt spid="809"/>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500"/>
                                        <p:tgtEl>
                                          <p:spTgt spid="832"/>
                                        </p:tgtEl>
                                      </p:cBhvr>
                                    </p:animEffect>
                                  </p:childTnLst>
                                </p:cTn>
                              </p:par>
                              <p:par>
                                <p:cTn fill="hold" nodeType="withEffect" presetClass="entr" presetID="10" presetSubtype="0">
                                  <p:stCondLst>
                                    <p:cond delay="25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0" st="0"/>
                                            </p:txEl>
                                          </p:spTgt>
                                        </p:tgtEl>
                                        <p:attrNameLst>
                                          <p:attrName>style.visibility</p:attrName>
                                        </p:attrNameLst>
                                      </p:cBhvr>
                                      <p:to>
                                        <p:strVal val="visible"/>
                                      </p:to>
                                    </p:set>
                                    <p:animEffect filter="fade" transition="in">
                                      <p:cBhvr>
                                        <p:cTn dur="500"/>
                                        <p:tgtEl>
                                          <p:spTgt spid="83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1" st="1"/>
                                            </p:txEl>
                                          </p:spTgt>
                                        </p:tgtEl>
                                        <p:attrNameLst>
                                          <p:attrName>style.visibility</p:attrName>
                                        </p:attrNameLst>
                                      </p:cBhvr>
                                      <p:to>
                                        <p:strVal val="visible"/>
                                      </p:to>
                                    </p:set>
                                    <p:animEffect filter="fade" transition="in">
                                      <p:cBhvr>
                                        <p:cTn dur="500"/>
                                        <p:tgtEl>
                                          <p:spTgt spid="83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2" st="2"/>
                                            </p:txEl>
                                          </p:spTgt>
                                        </p:tgtEl>
                                        <p:attrNameLst>
                                          <p:attrName>style.visibility</p:attrName>
                                        </p:attrNameLst>
                                      </p:cBhvr>
                                      <p:to>
                                        <p:strVal val="visible"/>
                                      </p:to>
                                    </p:set>
                                    <p:animEffect filter="fade" transition="in">
                                      <p:cBhvr>
                                        <p:cTn dur="500"/>
                                        <p:tgtEl>
                                          <p:spTgt spid="83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3" st="3"/>
                                            </p:txEl>
                                          </p:spTgt>
                                        </p:tgtEl>
                                        <p:attrNameLst>
                                          <p:attrName>style.visibility</p:attrName>
                                        </p:attrNameLst>
                                      </p:cBhvr>
                                      <p:to>
                                        <p:strVal val="visible"/>
                                      </p:to>
                                    </p:set>
                                    <p:animEffect filter="fade" transition="in">
                                      <p:cBhvr>
                                        <p:cTn dur="500"/>
                                        <p:tgtEl>
                                          <p:spTgt spid="83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4" st="4"/>
                                            </p:txEl>
                                          </p:spTgt>
                                        </p:tgtEl>
                                        <p:attrNameLst>
                                          <p:attrName>style.visibility</p:attrName>
                                        </p:attrNameLst>
                                      </p:cBhvr>
                                      <p:to>
                                        <p:strVal val="visible"/>
                                      </p:to>
                                    </p:set>
                                    <p:animEffect filter="fade" transition="in">
                                      <p:cBhvr>
                                        <p:cTn dur="500"/>
                                        <p:tgtEl>
                                          <p:spTgt spid="83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5" st="5"/>
                                            </p:txEl>
                                          </p:spTgt>
                                        </p:tgtEl>
                                        <p:attrNameLst>
                                          <p:attrName>style.visibility</p:attrName>
                                        </p:attrNameLst>
                                      </p:cBhvr>
                                      <p:to>
                                        <p:strVal val="visible"/>
                                      </p:to>
                                    </p:set>
                                    <p:animEffect filter="fade" transition="in">
                                      <p:cBhvr>
                                        <p:cTn dur="500"/>
                                        <p:tgtEl>
                                          <p:spTgt spid="83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6" st="6"/>
                                            </p:txEl>
                                          </p:spTgt>
                                        </p:tgtEl>
                                        <p:attrNameLst>
                                          <p:attrName>style.visibility</p:attrName>
                                        </p:attrNameLst>
                                      </p:cBhvr>
                                      <p:to>
                                        <p:strVal val="visible"/>
                                      </p:to>
                                    </p:set>
                                    <p:animEffect filter="fade" transition="in">
                                      <p:cBhvr>
                                        <p:cTn dur="500"/>
                                        <p:tgtEl>
                                          <p:spTgt spid="83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7" st="7"/>
                                            </p:txEl>
                                          </p:spTgt>
                                        </p:tgtEl>
                                        <p:attrNameLst>
                                          <p:attrName>style.visibility</p:attrName>
                                        </p:attrNameLst>
                                      </p:cBhvr>
                                      <p:to>
                                        <p:strVal val="visible"/>
                                      </p:to>
                                    </p:set>
                                    <p:animEffect filter="fade" transition="in">
                                      <p:cBhvr>
                                        <p:cTn dur="500"/>
                                        <p:tgtEl>
                                          <p:spTgt spid="83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3">
                                            <p:txEl>
                                              <p:pRg end="8" st="8"/>
                                            </p:txEl>
                                          </p:spTgt>
                                        </p:tgtEl>
                                        <p:attrNameLst>
                                          <p:attrName>style.visibility</p:attrName>
                                        </p:attrNameLst>
                                      </p:cBhvr>
                                      <p:to>
                                        <p:strVal val="visible"/>
                                      </p:to>
                                    </p:set>
                                    <p:animEffect filter="fade" transition="in">
                                      <p:cBhvr>
                                        <p:cTn dur="500"/>
                                        <p:tgtEl>
                                          <p:spTgt spid="833">
                                            <p:txEl>
                                              <p:pRg end="8" st="8"/>
                                            </p:txEl>
                                          </p:spTgt>
                                        </p:tgtEl>
                                      </p:cBhvr>
                                    </p:animEffect>
                                  </p:childTnLst>
                                </p:cTn>
                              </p:par>
                            </p:childTnLst>
                          </p:cTn>
                        </p:par>
                        <p:par>
                          <p:cTn fill="hold">
                            <p:stCondLst>
                              <p:cond delay="12500"/>
                            </p:stCondLst>
                            <p:childTnLst>
                              <p:par>
                                <p:cTn fill="hold" nodeType="afterEffect" presetClass="entr" presetID="2" presetSubtype="4">
                                  <p:stCondLst>
                                    <p:cond delay="250"/>
                                  </p:stCondLst>
                                  <p:childTnLst>
                                    <p:set>
                                      <p:cBhvr>
                                        <p:cTn dur="1" fill="hold">
                                          <p:stCondLst>
                                            <p:cond delay="0"/>
                                          </p:stCondLst>
                                        </p:cTn>
                                        <p:tgtEl>
                                          <p:spTgt spid="822">
                                            <p:txEl>
                                              <p:pRg end="0" st="0"/>
                                            </p:txEl>
                                          </p:spTgt>
                                        </p:tgtEl>
                                        <p:attrNameLst>
                                          <p:attrName>style.visibility</p:attrName>
                                        </p:attrNameLst>
                                      </p:cBhvr>
                                      <p:to>
                                        <p:strVal val="visible"/>
                                      </p:to>
                                    </p:set>
                                    <p:anim calcmode="lin" valueType="num">
                                      <p:cBhvr additive="base">
                                        <p:cTn dur="500"/>
                                        <p:tgtEl>
                                          <p:spTgt spid="822">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250"/>
                                  </p:stCondLst>
                                  <p:childTnLst>
                                    <p:set>
                                      <p:cBhvr>
                                        <p:cTn dur="1" fill="hold">
                                          <p:stCondLst>
                                            <p:cond delay="0"/>
                                          </p:stCondLst>
                                        </p:cTn>
                                        <p:tgtEl>
                                          <p:spTgt spid="822">
                                            <p:txEl>
                                              <p:pRg end="1" st="1"/>
                                            </p:txEl>
                                          </p:spTgt>
                                        </p:tgtEl>
                                        <p:attrNameLst>
                                          <p:attrName>style.visibility</p:attrName>
                                        </p:attrNameLst>
                                      </p:cBhvr>
                                      <p:to>
                                        <p:strVal val="visible"/>
                                      </p:to>
                                    </p:set>
                                    <p:anim calcmode="lin" valueType="num">
                                      <p:cBhvr additive="base">
                                        <p:cTn dur="500"/>
                                        <p:tgtEl>
                                          <p:spTgt spid="822">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250"/>
                                  </p:stCondLst>
                                  <p:childTnLst>
                                    <p:set>
                                      <p:cBhvr>
                                        <p:cTn dur="1" fill="hold">
                                          <p:stCondLst>
                                            <p:cond delay="0"/>
                                          </p:stCondLst>
                                        </p:cTn>
                                        <p:tgtEl>
                                          <p:spTgt spid="822">
                                            <p:txEl>
                                              <p:pRg end="2" st="2"/>
                                            </p:txEl>
                                          </p:spTgt>
                                        </p:tgtEl>
                                        <p:attrNameLst>
                                          <p:attrName>style.visibility</p:attrName>
                                        </p:attrNameLst>
                                      </p:cBhvr>
                                      <p:to>
                                        <p:strVal val="visible"/>
                                      </p:to>
                                    </p:set>
                                    <p:anim calcmode="lin" valueType="num">
                                      <p:cBhvr additive="base">
                                        <p:cTn dur="500"/>
                                        <p:tgtEl>
                                          <p:spTgt spid="822">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250"/>
                                  </p:stCondLst>
                                  <p:childTnLst>
                                    <p:set>
                                      <p:cBhvr>
                                        <p:cTn dur="1" fill="hold">
                                          <p:stCondLst>
                                            <p:cond delay="0"/>
                                          </p:stCondLst>
                                        </p:cTn>
                                        <p:tgtEl>
                                          <p:spTgt spid="822">
                                            <p:txEl>
                                              <p:pRg end="3" st="3"/>
                                            </p:txEl>
                                          </p:spTgt>
                                        </p:tgtEl>
                                        <p:attrNameLst>
                                          <p:attrName>style.visibility</p:attrName>
                                        </p:attrNameLst>
                                      </p:cBhvr>
                                      <p:to>
                                        <p:strVal val="visible"/>
                                      </p:to>
                                    </p:set>
                                    <p:anim calcmode="lin" valueType="num">
                                      <p:cBhvr additive="base">
                                        <p:cTn dur="500"/>
                                        <p:tgtEl>
                                          <p:spTgt spid="822">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250"/>
                                  </p:stCondLst>
                                  <p:childTnLst>
                                    <p:set>
                                      <p:cBhvr>
                                        <p:cTn dur="1" fill="hold">
                                          <p:stCondLst>
                                            <p:cond delay="0"/>
                                          </p:stCondLst>
                                        </p:cTn>
                                        <p:tgtEl>
                                          <p:spTgt spid="822">
                                            <p:txEl>
                                              <p:pRg end="4" st="4"/>
                                            </p:txEl>
                                          </p:spTgt>
                                        </p:tgtEl>
                                        <p:attrNameLst>
                                          <p:attrName>style.visibility</p:attrName>
                                        </p:attrNameLst>
                                      </p:cBhvr>
                                      <p:to>
                                        <p:strVal val="visible"/>
                                      </p:to>
                                    </p:set>
                                    <p:anim calcmode="lin" valueType="num">
                                      <p:cBhvr additive="base">
                                        <p:cTn dur="500"/>
                                        <p:tgtEl>
                                          <p:spTgt spid="822">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250"/>
                                  </p:stCondLst>
                                  <p:childTnLst>
                                    <p:set>
                                      <p:cBhvr>
                                        <p:cTn dur="1" fill="hold">
                                          <p:stCondLst>
                                            <p:cond delay="0"/>
                                          </p:stCondLst>
                                        </p:cTn>
                                        <p:tgtEl>
                                          <p:spTgt spid="822">
                                            <p:txEl>
                                              <p:pRg end="5" st="5"/>
                                            </p:txEl>
                                          </p:spTgt>
                                        </p:tgtEl>
                                        <p:attrNameLst>
                                          <p:attrName>style.visibility</p:attrName>
                                        </p:attrNameLst>
                                      </p:cBhvr>
                                      <p:to>
                                        <p:strVal val="visible"/>
                                      </p:to>
                                    </p:set>
                                    <p:anim calcmode="lin" valueType="num">
                                      <p:cBhvr additive="base">
                                        <p:cTn dur="500"/>
                                        <p:tgtEl>
                                          <p:spTgt spid="822">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2" presetSubtype="4">
                                  <p:stCondLst>
                                    <p:cond delay="250"/>
                                  </p:stCondLst>
                                  <p:childTnLst>
                                    <p:set>
                                      <p:cBhvr>
                                        <p:cTn dur="1" fill="hold">
                                          <p:stCondLst>
                                            <p:cond delay="0"/>
                                          </p:stCondLst>
                                        </p:cTn>
                                        <p:tgtEl>
                                          <p:spTgt spid="822">
                                            <p:txEl>
                                              <p:pRg end="6" st="6"/>
                                            </p:txEl>
                                          </p:spTgt>
                                        </p:tgtEl>
                                        <p:attrNameLst>
                                          <p:attrName>style.visibility</p:attrName>
                                        </p:attrNameLst>
                                      </p:cBhvr>
                                      <p:to>
                                        <p:strVal val="visible"/>
                                      </p:to>
                                    </p:set>
                                    <p:anim calcmode="lin" valueType="num">
                                      <p:cBhvr additive="base">
                                        <p:cTn dur="500"/>
                                        <p:tgtEl>
                                          <p:spTgt spid="822">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2" presetSubtype="4">
                                  <p:stCondLst>
                                    <p:cond delay="250"/>
                                  </p:stCondLst>
                                  <p:childTnLst>
                                    <p:set>
                                      <p:cBhvr>
                                        <p:cTn dur="1" fill="hold">
                                          <p:stCondLst>
                                            <p:cond delay="0"/>
                                          </p:stCondLst>
                                        </p:cTn>
                                        <p:tgtEl>
                                          <p:spTgt spid="822">
                                            <p:txEl>
                                              <p:pRg end="7" st="7"/>
                                            </p:txEl>
                                          </p:spTgt>
                                        </p:tgtEl>
                                        <p:attrNameLst>
                                          <p:attrName>style.visibility</p:attrName>
                                        </p:attrNameLst>
                                      </p:cBhvr>
                                      <p:to>
                                        <p:strVal val="visible"/>
                                      </p:to>
                                    </p:set>
                                    <p:anim calcmode="lin" valueType="num">
                                      <p:cBhvr additive="base">
                                        <p:cTn dur="500"/>
                                        <p:tgtEl>
                                          <p:spTgt spid="822">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500"/>
                            </p:stCondLst>
                            <p:childTnLst>
                              <p:par>
                                <p:cTn fill="hold" nodeType="afterEffect" presetClass="entr" presetID="2" presetSubtype="4">
                                  <p:stCondLst>
                                    <p:cond delay="250"/>
                                  </p:stCondLst>
                                  <p:childTnLst>
                                    <p:set>
                                      <p:cBhvr>
                                        <p:cTn dur="1" fill="hold">
                                          <p:stCondLst>
                                            <p:cond delay="0"/>
                                          </p:stCondLst>
                                        </p:cTn>
                                        <p:tgtEl>
                                          <p:spTgt spid="822">
                                            <p:txEl>
                                              <p:pRg end="8" st="8"/>
                                            </p:txEl>
                                          </p:spTgt>
                                        </p:tgtEl>
                                        <p:attrNameLst>
                                          <p:attrName>style.visibility</p:attrName>
                                        </p:attrNameLst>
                                      </p:cBhvr>
                                      <p:to>
                                        <p:strVal val="visible"/>
                                      </p:to>
                                    </p:set>
                                    <p:anim calcmode="lin" valueType="num">
                                      <p:cBhvr additive="base">
                                        <p:cTn dur="500"/>
                                        <p:tgtEl>
                                          <p:spTgt spid="822">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0" st="0"/>
                                            </p:txEl>
                                          </p:spTgt>
                                        </p:tgtEl>
                                        <p:attrNameLst>
                                          <p:attrName>style.visibility</p:attrName>
                                        </p:attrNameLst>
                                      </p:cBhvr>
                                      <p:to>
                                        <p:strVal val="visible"/>
                                      </p:to>
                                    </p:set>
                                    <p:anim calcmode="lin" valueType="num">
                                      <p:cBhvr additive="base">
                                        <p:cTn dur="500"/>
                                        <p:tgtEl>
                                          <p:spTgt spid="82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1" st="1"/>
                                            </p:txEl>
                                          </p:spTgt>
                                        </p:tgtEl>
                                        <p:attrNameLst>
                                          <p:attrName>style.visibility</p:attrName>
                                        </p:attrNameLst>
                                      </p:cBhvr>
                                      <p:to>
                                        <p:strVal val="visible"/>
                                      </p:to>
                                    </p:set>
                                    <p:anim calcmode="lin" valueType="num">
                                      <p:cBhvr additive="base">
                                        <p:cTn dur="500"/>
                                        <p:tgtEl>
                                          <p:spTgt spid="823">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2" st="2"/>
                                            </p:txEl>
                                          </p:spTgt>
                                        </p:tgtEl>
                                        <p:attrNameLst>
                                          <p:attrName>style.visibility</p:attrName>
                                        </p:attrNameLst>
                                      </p:cBhvr>
                                      <p:to>
                                        <p:strVal val="visible"/>
                                      </p:to>
                                    </p:set>
                                    <p:anim calcmode="lin" valueType="num">
                                      <p:cBhvr additive="base">
                                        <p:cTn dur="500"/>
                                        <p:tgtEl>
                                          <p:spTgt spid="823">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3" st="3"/>
                                            </p:txEl>
                                          </p:spTgt>
                                        </p:tgtEl>
                                        <p:attrNameLst>
                                          <p:attrName>style.visibility</p:attrName>
                                        </p:attrNameLst>
                                      </p:cBhvr>
                                      <p:to>
                                        <p:strVal val="visible"/>
                                      </p:to>
                                    </p:set>
                                    <p:anim calcmode="lin" valueType="num">
                                      <p:cBhvr additive="base">
                                        <p:cTn dur="500"/>
                                        <p:tgtEl>
                                          <p:spTgt spid="823">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4" st="4"/>
                                            </p:txEl>
                                          </p:spTgt>
                                        </p:tgtEl>
                                        <p:attrNameLst>
                                          <p:attrName>style.visibility</p:attrName>
                                        </p:attrNameLst>
                                      </p:cBhvr>
                                      <p:to>
                                        <p:strVal val="visible"/>
                                      </p:to>
                                    </p:set>
                                    <p:anim calcmode="lin" valueType="num">
                                      <p:cBhvr additive="base">
                                        <p:cTn dur="500"/>
                                        <p:tgtEl>
                                          <p:spTgt spid="823">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5" st="5"/>
                                            </p:txEl>
                                          </p:spTgt>
                                        </p:tgtEl>
                                        <p:attrNameLst>
                                          <p:attrName>style.visibility</p:attrName>
                                        </p:attrNameLst>
                                      </p:cBhvr>
                                      <p:to>
                                        <p:strVal val="visible"/>
                                      </p:to>
                                    </p:set>
                                    <p:anim calcmode="lin" valueType="num">
                                      <p:cBhvr additive="base">
                                        <p:cTn dur="500"/>
                                        <p:tgtEl>
                                          <p:spTgt spid="823">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6" st="6"/>
                                            </p:txEl>
                                          </p:spTgt>
                                        </p:tgtEl>
                                        <p:attrNameLst>
                                          <p:attrName>style.visibility</p:attrName>
                                        </p:attrNameLst>
                                      </p:cBhvr>
                                      <p:to>
                                        <p:strVal val="visible"/>
                                      </p:to>
                                    </p:set>
                                    <p:anim calcmode="lin" valueType="num">
                                      <p:cBhvr additive="base">
                                        <p:cTn dur="500"/>
                                        <p:tgtEl>
                                          <p:spTgt spid="823">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7" st="7"/>
                                            </p:txEl>
                                          </p:spTgt>
                                        </p:tgtEl>
                                        <p:attrNameLst>
                                          <p:attrName>style.visibility</p:attrName>
                                        </p:attrNameLst>
                                      </p:cBhvr>
                                      <p:to>
                                        <p:strVal val="visible"/>
                                      </p:to>
                                    </p:set>
                                    <p:anim calcmode="lin" valueType="num">
                                      <p:cBhvr additive="base">
                                        <p:cTn dur="500"/>
                                        <p:tgtEl>
                                          <p:spTgt spid="823">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3">
                                            <p:txEl>
                                              <p:pRg end="8" st="8"/>
                                            </p:txEl>
                                          </p:spTgt>
                                        </p:tgtEl>
                                        <p:attrNameLst>
                                          <p:attrName>style.visibility</p:attrName>
                                        </p:attrNameLst>
                                      </p:cBhvr>
                                      <p:to>
                                        <p:strVal val="visible"/>
                                      </p:to>
                                    </p:set>
                                    <p:anim calcmode="lin" valueType="num">
                                      <p:cBhvr additive="base">
                                        <p:cTn dur="500"/>
                                        <p:tgtEl>
                                          <p:spTgt spid="823">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810"/>
                                        </p:tgtEl>
                                        <p:attrNameLst>
                                          <p:attrName>style.visibility</p:attrName>
                                        </p:attrNameLst>
                                      </p:cBhvr>
                                      <p:to>
                                        <p:strVal val="visible"/>
                                      </p:to>
                                    </p:set>
                                    <p:animEffect filter="fade" transition="in">
                                      <p:cBhvr>
                                        <p:cTn dur="500"/>
                                        <p:tgtEl>
                                          <p:spTgt spid="810"/>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500"/>
                                        <p:tgtEl>
                                          <p:spTgt spid="834"/>
                                        </p:tgtEl>
                                      </p:cBhvr>
                                    </p:animEffect>
                                  </p:childTnLst>
                                </p:cTn>
                              </p:par>
                              <p:par>
                                <p:cTn fill="hold" nodeType="withEffect" presetClass="entr" presetID="10" presetSubtype="0">
                                  <p:stCondLst>
                                    <p:cond delay="250"/>
                                  </p:stCondLst>
                                  <p:childTnLst>
                                    <p:set>
                                      <p:cBhvr>
                                        <p:cTn dur="1" fill="hold">
                                          <p:stCondLst>
                                            <p:cond delay="0"/>
                                          </p:stCondLst>
                                        </p:cTn>
                                        <p:tgtEl>
                                          <p:spTgt spid="841"/>
                                        </p:tgtEl>
                                        <p:attrNameLst>
                                          <p:attrName>style.visibility</p:attrName>
                                        </p:attrNameLst>
                                      </p:cBhvr>
                                      <p:to>
                                        <p:strVal val="visible"/>
                                      </p:to>
                                    </p:set>
                                    <p:animEffect filter="fade" transition="in">
                                      <p:cBhvr>
                                        <p:cTn dur="500"/>
                                        <p:tgtEl>
                                          <p:spTgt spid="841"/>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0" st="0"/>
                                            </p:txEl>
                                          </p:spTgt>
                                        </p:tgtEl>
                                        <p:attrNameLst>
                                          <p:attrName>style.visibility</p:attrName>
                                        </p:attrNameLst>
                                      </p:cBhvr>
                                      <p:to>
                                        <p:strVal val="visible"/>
                                      </p:to>
                                    </p:set>
                                    <p:animEffect filter="fade" transition="in">
                                      <p:cBhvr>
                                        <p:cTn dur="500"/>
                                        <p:tgtEl>
                                          <p:spTgt spid="835">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1" st="1"/>
                                            </p:txEl>
                                          </p:spTgt>
                                        </p:tgtEl>
                                        <p:attrNameLst>
                                          <p:attrName>style.visibility</p:attrName>
                                        </p:attrNameLst>
                                      </p:cBhvr>
                                      <p:to>
                                        <p:strVal val="visible"/>
                                      </p:to>
                                    </p:set>
                                    <p:animEffect filter="fade" transition="in">
                                      <p:cBhvr>
                                        <p:cTn dur="500"/>
                                        <p:tgtEl>
                                          <p:spTgt spid="835">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2" st="2"/>
                                            </p:txEl>
                                          </p:spTgt>
                                        </p:tgtEl>
                                        <p:attrNameLst>
                                          <p:attrName>style.visibility</p:attrName>
                                        </p:attrNameLst>
                                      </p:cBhvr>
                                      <p:to>
                                        <p:strVal val="visible"/>
                                      </p:to>
                                    </p:set>
                                    <p:animEffect filter="fade" transition="in">
                                      <p:cBhvr>
                                        <p:cTn dur="500"/>
                                        <p:tgtEl>
                                          <p:spTgt spid="835">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3" st="3"/>
                                            </p:txEl>
                                          </p:spTgt>
                                        </p:tgtEl>
                                        <p:attrNameLst>
                                          <p:attrName>style.visibility</p:attrName>
                                        </p:attrNameLst>
                                      </p:cBhvr>
                                      <p:to>
                                        <p:strVal val="visible"/>
                                      </p:to>
                                    </p:set>
                                    <p:animEffect filter="fade" transition="in">
                                      <p:cBhvr>
                                        <p:cTn dur="500"/>
                                        <p:tgtEl>
                                          <p:spTgt spid="835">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4" st="4"/>
                                            </p:txEl>
                                          </p:spTgt>
                                        </p:tgtEl>
                                        <p:attrNameLst>
                                          <p:attrName>style.visibility</p:attrName>
                                        </p:attrNameLst>
                                      </p:cBhvr>
                                      <p:to>
                                        <p:strVal val="visible"/>
                                      </p:to>
                                    </p:set>
                                    <p:animEffect filter="fade" transition="in">
                                      <p:cBhvr>
                                        <p:cTn dur="500"/>
                                        <p:tgtEl>
                                          <p:spTgt spid="835">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5" st="5"/>
                                            </p:txEl>
                                          </p:spTgt>
                                        </p:tgtEl>
                                        <p:attrNameLst>
                                          <p:attrName>style.visibility</p:attrName>
                                        </p:attrNameLst>
                                      </p:cBhvr>
                                      <p:to>
                                        <p:strVal val="visible"/>
                                      </p:to>
                                    </p:set>
                                    <p:animEffect filter="fade" transition="in">
                                      <p:cBhvr>
                                        <p:cTn dur="500"/>
                                        <p:tgtEl>
                                          <p:spTgt spid="835">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6" st="6"/>
                                            </p:txEl>
                                          </p:spTgt>
                                        </p:tgtEl>
                                        <p:attrNameLst>
                                          <p:attrName>style.visibility</p:attrName>
                                        </p:attrNameLst>
                                      </p:cBhvr>
                                      <p:to>
                                        <p:strVal val="visible"/>
                                      </p:to>
                                    </p:set>
                                    <p:animEffect filter="fade" transition="in">
                                      <p:cBhvr>
                                        <p:cTn dur="500"/>
                                        <p:tgtEl>
                                          <p:spTgt spid="835">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7" st="7"/>
                                            </p:txEl>
                                          </p:spTgt>
                                        </p:tgtEl>
                                        <p:attrNameLst>
                                          <p:attrName>style.visibility</p:attrName>
                                        </p:attrNameLst>
                                      </p:cBhvr>
                                      <p:to>
                                        <p:strVal val="visible"/>
                                      </p:to>
                                    </p:set>
                                    <p:animEffect filter="fade" transition="in">
                                      <p:cBhvr>
                                        <p:cTn dur="500"/>
                                        <p:tgtEl>
                                          <p:spTgt spid="835">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5">
                                            <p:txEl>
                                              <p:pRg end="8" st="8"/>
                                            </p:txEl>
                                          </p:spTgt>
                                        </p:tgtEl>
                                        <p:attrNameLst>
                                          <p:attrName>style.visibility</p:attrName>
                                        </p:attrNameLst>
                                      </p:cBhvr>
                                      <p:to>
                                        <p:strVal val="visible"/>
                                      </p:to>
                                    </p:set>
                                    <p:animEffect filter="fade" transition="in">
                                      <p:cBhvr>
                                        <p:cTn dur="500"/>
                                        <p:tgtEl>
                                          <p:spTgt spid="835">
                                            <p:txEl>
                                              <p:pRg end="8" st="8"/>
                                            </p:txEl>
                                          </p:spTgt>
                                        </p:tgtEl>
                                      </p:cBhvr>
                                    </p:animEffect>
                                  </p:childTnLst>
                                </p:cTn>
                              </p:par>
                            </p:childTnLst>
                          </p:cTn>
                        </p:par>
                        <p:par>
                          <p:cTn fill="hold">
                            <p:stCondLst>
                              <p:cond delay="18000"/>
                            </p:stCondLst>
                            <p:childTnLst>
                              <p:par>
                                <p:cTn fill="hold" nodeType="afterEffect" presetClass="entr" presetID="2" presetSubtype="4">
                                  <p:stCondLst>
                                    <p:cond delay="250"/>
                                  </p:stCondLst>
                                  <p:childTnLst>
                                    <p:set>
                                      <p:cBhvr>
                                        <p:cTn dur="1" fill="hold">
                                          <p:stCondLst>
                                            <p:cond delay="0"/>
                                          </p:stCondLst>
                                        </p:cTn>
                                        <p:tgtEl>
                                          <p:spTgt spid="824">
                                            <p:txEl>
                                              <p:pRg end="0" st="0"/>
                                            </p:txEl>
                                          </p:spTgt>
                                        </p:tgtEl>
                                        <p:attrNameLst>
                                          <p:attrName>style.visibility</p:attrName>
                                        </p:attrNameLst>
                                      </p:cBhvr>
                                      <p:to>
                                        <p:strVal val="visible"/>
                                      </p:to>
                                    </p:set>
                                    <p:anim calcmode="lin" valueType="num">
                                      <p:cBhvr additive="base">
                                        <p:cTn dur="500"/>
                                        <p:tgtEl>
                                          <p:spTgt spid="824">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500"/>
                            </p:stCondLst>
                            <p:childTnLst>
                              <p:par>
                                <p:cTn fill="hold" nodeType="afterEffect" presetClass="entr" presetID="2" presetSubtype="4">
                                  <p:stCondLst>
                                    <p:cond delay="250"/>
                                  </p:stCondLst>
                                  <p:childTnLst>
                                    <p:set>
                                      <p:cBhvr>
                                        <p:cTn dur="1" fill="hold">
                                          <p:stCondLst>
                                            <p:cond delay="0"/>
                                          </p:stCondLst>
                                        </p:cTn>
                                        <p:tgtEl>
                                          <p:spTgt spid="824">
                                            <p:txEl>
                                              <p:pRg end="1" st="1"/>
                                            </p:txEl>
                                          </p:spTgt>
                                        </p:tgtEl>
                                        <p:attrNameLst>
                                          <p:attrName>style.visibility</p:attrName>
                                        </p:attrNameLst>
                                      </p:cBhvr>
                                      <p:to>
                                        <p:strVal val="visible"/>
                                      </p:to>
                                    </p:set>
                                    <p:anim calcmode="lin" valueType="num">
                                      <p:cBhvr additive="base">
                                        <p:cTn dur="500"/>
                                        <p:tgtEl>
                                          <p:spTgt spid="824">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000"/>
                            </p:stCondLst>
                            <p:childTnLst>
                              <p:par>
                                <p:cTn fill="hold" nodeType="afterEffect" presetClass="entr" presetID="2" presetSubtype="4">
                                  <p:stCondLst>
                                    <p:cond delay="250"/>
                                  </p:stCondLst>
                                  <p:childTnLst>
                                    <p:set>
                                      <p:cBhvr>
                                        <p:cTn dur="1" fill="hold">
                                          <p:stCondLst>
                                            <p:cond delay="0"/>
                                          </p:stCondLst>
                                        </p:cTn>
                                        <p:tgtEl>
                                          <p:spTgt spid="824">
                                            <p:txEl>
                                              <p:pRg end="2" st="2"/>
                                            </p:txEl>
                                          </p:spTgt>
                                        </p:tgtEl>
                                        <p:attrNameLst>
                                          <p:attrName>style.visibility</p:attrName>
                                        </p:attrNameLst>
                                      </p:cBhvr>
                                      <p:to>
                                        <p:strVal val="visible"/>
                                      </p:to>
                                    </p:set>
                                    <p:anim calcmode="lin" valueType="num">
                                      <p:cBhvr additive="base">
                                        <p:cTn dur="500"/>
                                        <p:tgtEl>
                                          <p:spTgt spid="824">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500"/>
                            </p:stCondLst>
                            <p:childTnLst>
                              <p:par>
                                <p:cTn fill="hold" nodeType="afterEffect" presetClass="entr" presetID="2" presetSubtype="4">
                                  <p:stCondLst>
                                    <p:cond delay="250"/>
                                  </p:stCondLst>
                                  <p:childTnLst>
                                    <p:set>
                                      <p:cBhvr>
                                        <p:cTn dur="1" fill="hold">
                                          <p:stCondLst>
                                            <p:cond delay="0"/>
                                          </p:stCondLst>
                                        </p:cTn>
                                        <p:tgtEl>
                                          <p:spTgt spid="824">
                                            <p:txEl>
                                              <p:pRg end="3" st="3"/>
                                            </p:txEl>
                                          </p:spTgt>
                                        </p:tgtEl>
                                        <p:attrNameLst>
                                          <p:attrName>style.visibility</p:attrName>
                                        </p:attrNameLst>
                                      </p:cBhvr>
                                      <p:to>
                                        <p:strVal val="visible"/>
                                      </p:to>
                                    </p:set>
                                    <p:anim calcmode="lin" valueType="num">
                                      <p:cBhvr additive="base">
                                        <p:cTn dur="500"/>
                                        <p:tgtEl>
                                          <p:spTgt spid="824">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2" presetSubtype="4">
                                  <p:stCondLst>
                                    <p:cond delay="250"/>
                                  </p:stCondLst>
                                  <p:childTnLst>
                                    <p:set>
                                      <p:cBhvr>
                                        <p:cTn dur="1" fill="hold">
                                          <p:stCondLst>
                                            <p:cond delay="0"/>
                                          </p:stCondLst>
                                        </p:cTn>
                                        <p:tgtEl>
                                          <p:spTgt spid="824">
                                            <p:txEl>
                                              <p:pRg end="4" st="4"/>
                                            </p:txEl>
                                          </p:spTgt>
                                        </p:tgtEl>
                                        <p:attrNameLst>
                                          <p:attrName>style.visibility</p:attrName>
                                        </p:attrNameLst>
                                      </p:cBhvr>
                                      <p:to>
                                        <p:strVal val="visible"/>
                                      </p:to>
                                    </p:set>
                                    <p:anim calcmode="lin" valueType="num">
                                      <p:cBhvr additive="base">
                                        <p:cTn dur="500"/>
                                        <p:tgtEl>
                                          <p:spTgt spid="824">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2" presetSubtype="4">
                                  <p:stCondLst>
                                    <p:cond delay="250"/>
                                  </p:stCondLst>
                                  <p:childTnLst>
                                    <p:set>
                                      <p:cBhvr>
                                        <p:cTn dur="1" fill="hold">
                                          <p:stCondLst>
                                            <p:cond delay="0"/>
                                          </p:stCondLst>
                                        </p:cTn>
                                        <p:tgtEl>
                                          <p:spTgt spid="824">
                                            <p:txEl>
                                              <p:pRg end="5" st="5"/>
                                            </p:txEl>
                                          </p:spTgt>
                                        </p:tgtEl>
                                        <p:attrNameLst>
                                          <p:attrName>style.visibility</p:attrName>
                                        </p:attrNameLst>
                                      </p:cBhvr>
                                      <p:to>
                                        <p:strVal val="visible"/>
                                      </p:to>
                                    </p:set>
                                    <p:anim calcmode="lin" valueType="num">
                                      <p:cBhvr additive="base">
                                        <p:cTn dur="500"/>
                                        <p:tgtEl>
                                          <p:spTgt spid="824">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0"/>
                            </p:stCondLst>
                            <p:childTnLst>
                              <p:par>
                                <p:cTn fill="hold" nodeType="afterEffect" presetClass="entr" presetID="2" presetSubtype="4">
                                  <p:stCondLst>
                                    <p:cond delay="250"/>
                                  </p:stCondLst>
                                  <p:childTnLst>
                                    <p:set>
                                      <p:cBhvr>
                                        <p:cTn dur="1" fill="hold">
                                          <p:stCondLst>
                                            <p:cond delay="0"/>
                                          </p:stCondLst>
                                        </p:cTn>
                                        <p:tgtEl>
                                          <p:spTgt spid="824">
                                            <p:txEl>
                                              <p:pRg end="6" st="6"/>
                                            </p:txEl>
                                          </p:spTgt>
                                        </p:tgtEl>
                                        <p:attrNameLst>
                                          <p:attrName>style.visibility</p:attrName>
                                        </p:attrNameLst>
                                      </p:cBhvr>
                                      <p:to>
                                        <p:strVal val="visible"/>
                                      </p:to>
                                    </p:set>
                                    <p:anim calcmode="lin" valueType="num">
                                      <p:cBhvr additive="base">
                                        <p:cTn dur="500"/>
                                        <p:tgtEl>
                                          <p:spTgt spid="824">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500"/>
                            </p:stCondLst>
                            <p:childTnLst>
                              <p:par>
                                <p:cTn fill="hold" nodeType="afterEffect" presetClass="entr" presetID="2" presetSubtype="4">
                                  <p:stCondLst>
                                    <p:cond delay="250"/>
                                  </p:stCondLst>
                                  <p:childTnLst>
                                    <p:set>
                                      <p:cBhvr>
                                        <p:cTn dur="1" fill="hold">
                                          <p:stCondLst>
                                            <p:cond delay="0"/>
                                          </p:stCondLst>
                                        </p:cTn>
                                        <p:tgtEl>
                                          <p:spTgt spid="824">
                                            <p:txEl>
                                              <p:pRg end="7" st="7"/>
                                            </p:txEl>
                                          </p:spTgt>
                                        </p:tgtEl>
                                        <p:attrNameLst>
                                          <p:attrName>style.visibility</p:attrName>
                                        </p:attrNameLst>
                                      </p:cBhvr>
                                      <p:to>
                                        <p:strVal val="visible"/>
                                      </p:to>
                                    </p:set>
                                    <p:anim calcmode="lin" valueType="num">
                                      <p:cBhvr additive="base">
                                        <p:cTn dur="500"/>
                                        <p:tgtEl>
                                          <p:spTgt spid="824">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000"/>
                            </p:stCondLst>
                            <p:childTnLst>
                              <p:par>
                                <p:cTn fill="hold" nodeType="afterEffect" presetClass="entr" presetID="2" presetSubtype="4">
                                  <p:stCondLst>
                                    <p:cond delay="250"/>
                                  </p:stCondLst>
                                  <p:childTnLst>
                                    <p:set>
                                      <p:cBhvr>
                                        <p:cTn dur="1" fill="hold">
                                          <p:stCondLst>
                                            <p:cond delay="0"/>
                                          </p:stCondLst>
                                        </p:cTn>
                                        <p:tgtEl>
                                          <p:spTgt spid="824">
                                            <p:txEl>
                                              <p:pRg end="8" st="8"/>
                                            </p:txEl>
                                          </p:spTgt>
                                        </p:tgtEl>
                                        <p:attrNameLst>
                                          <p:attrName>style.visibility</p:attrName>
                                        </p:attrNameLst>
                                      </p:cBhvr>
                                      <p:to>
                                        <p:strVal val="visible"/>
                                      </p:to>
                                    </p:set>
                                    <p:anim calcmode="lin" valueType="num">
                                      <p:cBhvr additive="base">
                                        <p:cTn dur="500"/>
                                        <p:tgtEl>
                                          <p:spTgt spid="824">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0" st="0"/>
                                            </p:txEl>
                                          </p:spTgt>
                                        </p:tgtEl>
                                        <p:attrNameLst>
                                          <p:attrName>style.visibility</p:attrName>
                                        </p:attrNameLst>
                                      </p:cBhvr>
                                      <p:to>
                                        <p:strVal val="visible"/>
                                      </p:to>
                                    </p:set>
                                    <p:anim calcmode="lin" valueType="num">
                                      <p:cBhvr additive="base">
                                        <p:cTn dur="500"/>
                                        <p:tgtEl>
                                          <p:spTgt spid="825">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1" st="1"/>
                                            </p:txEl>
                                          </p:spTgt>
                                        </p:tgtEl>
                                        <p:attrNameLst>
                                          <p:attrName>style.visibility</p:attrName>
                                        </p:attrNameLst>
                                      </p:cBhvr>
                                      <p:to>
                                        <p:strVal val="visible"/>
                                      </p:to>
                                    </p:set>
                                    <p:anim calcmode="lin" valueType="num">
                                      <p:cBhvr additive="base">
                                        <p:cTn dur="500"/>
                                        <p:tgtEl>
                                          <p:spTgt spid="825">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2" st="2"/>
                                            </p:txEl>
                                          </p:spTgt>
                                        </p:tgtEl>
                                        <p:attrNameLst>
                                          <p:attrName>style.visibility</p:attrName>
                                        </p:attrNameLst>
                                      </p:cBhvr>
                                      <p:to>
                                        <p:strVal val="visible"/>
                                      </p:to>
                                    </p:set>
                                    <p:anim calcmode="lin" valueType="num">
                                      <p:cBhvr additive="base">
                                        <p:cTn dur="500"/>
                                        <p:tgtEl>
                                          <p:spTgt spid="825">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3" st="3"/>
                                            </p:txEl>
                                          </p:spTgt>
                                        </p:tgtEl>
                                        <p:attrNameLst>
                                          <p:attrName>style.visibility</p:attrName>
                                        </p:attrNameLst>
                                      </p:cBhvr>
                                      <p:to>
                                        <p:strVal val="visible"/>
                                      </p:to>
                                    </p:set>
                                    <p:anim calcmode="lin" valueType="num">
                                      <p:cBhvr additive="base">
                                        <p:cTn dur="500"/>
                                        <p:tgtEl>
                                          <p:spTgt spid="825">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4" st="4"/>
                                            </p:txEl>
                                          </p:spTgt>
                                        </p:tgtEl>
                                        <p:attrNameLst>
                                          <p:attrName>style.visibility</p:attrName>
                                        </p:attrNameLst>
                                      </p:cBhvr>
                                      <p:to>
                                        <p:strVal val="visible"/>
                                      </p:to>
                                    </p:set>
                                    <p:anim calcmode="lin" valueType="num">
                                      <p:cBhvr additive="base">
                                        <p:cTn dur="500"/>
                                        <p:tgtEl>
                                          <p:spTgt spid="825">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5" st="5"/>
                                            </p:txEl>
                                          </p:spTgt>
                                        </p:tgtEl>
                                        <p:attrNameLst>
                                          <p:attrName>style.visibility</p:attrName>
                                        </p:attrNameLst>
                                      </p:cBhvr>
                                      <p:to>
                                        <p:strVal val="visible"/>
                                      </p:to>
                                    </p:set>
                                    <p:anim calcmode="lin" valueType="num">
                                      <p:cBhvr additive="base">
                                        <p:cTn dur="500"/>
                                        <p:tgtEl>
                                          <p:spTgt spid="825">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6" st="6"/>
                                            </p:txEl>
                                          </p:spTgt>
                                        </p:tgtEl>
                                        <p:attrNameLst>
                                          <p:attrName>style.visibility</p:attrName>
                                        </p:attrNameLst>
                                      </p:cBhvr>
                                      <p:to>
                                        <p:strVal val="visible"/>
                                      </p:to>
                                    </p:set>
                                    <p:anim calcmode="lin" valueType="num">
                                      <p:cBhvr additive="base">
                                        <p:cTn dur="500"/>
                                        <p:tgtEl>
                                          <p:spTgt spid="825">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7" st="7"/>
                                            </p:txEl>
                                          </p:spTgt>
                                        </p:tgtEl>
                                        <p:attrNameLst>
                                          <p:attrName>style.visibility</p:attrName>
                                        </p:attrNameLst>
                                      </p:cBhvr>
                                      <p:to>
                                        <p:strVal val="visible"/>
                                      </p:to>
                                    </p:set>
                                    <p:anim calcmode="lin" valueType="num">
                                      <p:cBhvr additive="base">
                                        <p:cTn dur="500"/>
                                        <p:tgtEl>
                                          <p:spTgt spid="825">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5">
                                            <p:txEl>
                                              <p:pRg end="8" st="8"/>
                                            </p:txEl>
                                          </p:spTgt>
                                        </p:tgtEl>
                                        <p:attrNameLst>
                                          <p:attrName>style.visibility</p:attrName>
                                        </p:attrNameLst>
                                      </p:cBhvr>
                                      <p:to>
                                        <p:strVal val="visible"/>
                                      </p:to>
                                    </p:set>
                                    <p:anim calcmode="lin" valueType="num">
                                      <p:cBhvr additive="base">
                                        <p:cTn dur="500"/>
                                        <p:tgtEl>
                                          <p:spTgt spid="825">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500"/>
                            </p:stCondLst>
                            <p:childTnLst>
                              <p:par>
                                <p:cTn fill="hold" nodeType="afterEffect" presetClass="entr" presetID="10" presetSubtype="0">
                                  <p:stCondLst>
                                    <p:cond delay="0"/>
                                  </p:stCondLst>
                                  <p:childTnLst>
                                    <p:set>
                                      <p:cBhvr>
                                        <p:cTn dur="1" fill="hold">
                                          <p:stCondLst>
                                            <p:cond delay="0"/>
                                          </p:stCondLst>
                                        </p:cTn>
                                        <p:tgtEl>
                                          <p:spTgt spid="811"/>
                                        </p:tgtEl>
                                        <p:attrNameLst>
                                          <p:attrName>style.visibility</p:attrName>
                                        </p:attrNameLst>
                                      </p:cBhvr>
                                      <p:to>
                                        <p:strVal val="visible"/>
                                      </p:to>
                                    </p:set>
                                    <p:animEffect filter="fade" transition="in">
                                      <p:cBhvr>
                                        <p:cTn dur="500"/>
                                        <p:tgtEl>
                                          <p:spTgt spid="811"/>
                                        </p:tgtEl>
                                      </p:cBhvr>
                                    </p:animEffect>
                                  </p:childTnLst>
                                </p:cTn>
                              </p:par>
                            </p:childTnLst>
                          </p:cTn>
                        </p:par>
                        <p:par>
                          <p:cTn fill="hold">
                            <p:stCondLst>
                              <p:cond delay="23000"/>
                            </p:stCondLst>
                            <p:childTnLst>
                              <p:par>
                                <p:cTn fill="hold" nodeType="after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500"/>
                                        <p:tgtEl>
                                          <p:spTgt spid="836"/>
                                        </p:tgtEl>
                                      </p:cBhvr>
                                    </p:animEffect>
                                  </p:childTnLst>
                                </p:cTn>
                              </p:par>
                              <p:par>
                                <p:cTn fill="hold" nodeType="withEffect" presetClass="entr" presetID="10" presetSubtype="0">
                                  <p:stCondLst>
                                    <p:cond delay="250"/>
                                  </p:stCondLst>
                                  <p:childTnLst>
                                    <p:set>
                                      <p:cBhvr>
                                        <p:cTn dur="1" fill="hold">
                                          <p:stCondLst>
                                            <p:cond delay="0"/>
                                          </p:stCondLst>
                                        </p:cTn>
                                        <p:tgtEl>
                                          <p:spTgt spid="842"/>
                                        </p:tgtEl>
                                        <p:attrNameLst>
                                          <p:attrName>style.visibility</p:attrName>
                                        </p:attrNameLst>
                                      </p:cBhvr>
                                      <p:to>
                                        <p:strVal val="visible"/>
                                      </p:to>
                                    </p:set>
                                    <p:animEffect filter="fade" transition="in">
                                      <p:cBhvr>
                                        <p:cTn dur="500"/>
                                        <p:tgtEl>
                                          <p:spTgt spid="842"/>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0" st="0"/>
                                            </p:txEl>
                                          </p:spTgt>
                                        </p:tgtEl>
                                        <p:attrNameLst>
                                          <p:attrName>style.visibility</p:attrName>
                                        </p:attrNameLst>
                                      </p:cBhvr>
                                      <p:to>
                                        <p:strVal val="visible"/>
                                      </p:to>
                                    </p:set>
                                    <p:animEffect filter="fade" transition="in">
                                      <p:cBhvr>
                                        <p:cTn dur="500"/>
                                        <p:tgtEl>
                                          <p:spTgt spid="83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1" st="1"/>
                                            </p:txEl>
                                          </p:spTgt>
                                        </p:tgtEl>
                                        <p:attrNameLst>
                                          <p:attrName>style.visibility</p:attrName>
                                        </p:attrNameLst>
                                      </p:cBhvr>
                                      <p:to>
                                        <p:strVal val="visible"/>
                                      </p:to>
                                    </p:set>
                                    <p:animEffect filter="fade" transition="in">
                                      <p:cBhvr>
                                        <p:cTn dur="500"/>
                                        <p:tgtEl>
                                          <p:spTgt spid="83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2" st="2"/>
                                            </p:txEl>
                                          </p:spTgt>
                                        </p:tgtEl>
                                        <p:attrNameLst>
                                          <p:attrName>style.visibility</p:attrName>
                                        </p:attrNameLst>
                                      </p:cBhvr>
                                      <p:to>
                                        <p:strVal val="visible"/>
                                      </p:to>
                                    </p:set>
                                    <p:animEffect filter="fade" transition="in">
                                      <p:cBhvr>
                                        <p:cTn dur="500"/>
                                        <p:tgtEl>
                                          <p:spTgt spid="83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3" st="3"/>
                                            </p:txEl>
                                          </p:spTgt>
                                        </p:tgtEl>
                                        <p:attrNameLst>
                                          <p:attrName>style.visibility</p:attrName>
                                        </p:attrNameLst>
                                      </p:cBhvr>
                                      <p:to>
                                        <p:strVal val="visible"/>
                                      </p:to>
                                    </p:set>
                                    <p:animEffect filter="fade" transition="in">
                                      <p:cBhvr>
                                        <p:cTn dur="500"/>
                                        <p:tgtEl>
                                          <p:spTgt spid="83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4" st="4"/>
                                            </p:txEl>
                                          </p:spTgt>
                                        </p:tgtEl>
                                        <p:attrNameLst>
                                          <p:attrName>style.visibility</p:attrName>
                                        </p:attrNameLst>
                                      </p:cBhvr>
                                      <p:to>
                                        <p:strVal val="visible"/>
                                      </p:to>
                                    </p:set>
                                    <p:animEffect filter="fade" transition="in">
                                      <p:cBhvr>
                                        <p:cTn dur="500"/>
                                        <p:tgtEl>
                                          <p:spTgt spid="83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5" st="5"/>
                                            </p:txEl>
                                          </p:spTgt>
                                        </p:tgtEl>
                                        <p:attrNameLst>
                                          <p:attrName>style.visibility</p:attrName>
                                        </p:attrNameLst>
                                      </p:cBhvr>
                                      <p:to>
                                        <p:strVal val="visible"/>
                                      </p:to>
                                    </p:set>
                                    <p:animEffect filter="fade" transition="in">
                                      <p:cBhvr>
                                        <p:cTn dur="500"/>
                                        <p:tgtEl>
                                          <p:spTgt spid="83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6" st="6"/>
                                            </p:txEl>
                                          </p:spTgt>
                                        </p:tgtEl>
                                        <p:attrNameLst>
                                          <p:attrName>style.visibility</p:attrName>
                                        </p:attrNameLst>
                                      </p:cBhvr>
                                      <p:to>
                                        <p:strVal val="visible"/>
                                      </p:to>
                                    </p:set>
                                    <p:animEffect filter="fade" transition="in">
                                      <p:cBhvr>
                                        <p:cTn dur="500"/>
                                        <p:tgtEl>
                                          <p:spTgt spid="83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7" st="7"/>
                                            </p:txEl>
                                          </p:spTgt>
                                        </p:tgtEl>
                                        <p:attrNameLst>
                                          <p:attrName>style.visibility</p:attrName>
                                        </p:attrNameLst>
                                      </p:cBhvr>
                                      <p:to>
                                        <p:strVal val="visible"/>
                                      </p:to>
                                    </p:set>
                                    <p:animEffect filter="fade" transition="in">
                                      <p:cBhvr>
                                        <p:cTn dur="500"/>
                                        <p:tgtEl>
                                          <p:spTgt spid="83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837">
                                            <p:txEl>
                                              <p:pRg end="8" st="8"/>
                                            </p:txEl>
                                          </p:spTgt>
                                        </p:tgtEl>
                                        <p:attrNameLst>
                                          <p:attrName>style.visibility</p:attrName>
                                        </p:attrNameLst>
                                      </p:cBhvr>
                                      <p:to>
                                        <p:strVal val="visible"/>
                                      </p:to>
                                    </p:set>
                                    <p:animEffect filter="fade" transition="in">
                                      <p:cBhvr>
                                        <p:cTn dur="500"/>
                                        <p:tgtEl>
                                          <p:spTgt spid="837">
                                            <p:txEl>
                                              <p:pRg end="8" st="8"/>
                                            </p:txEl>
                                          </p:spTgt>
                                        </p:tgtEl>
                                      </p:cBhvr>
                                    </p:animEffect>
                                  </p:childTnLst>
                                </p:cTn>
                              </p:par>
                            </p:childTnLst>
                          </p:cTn>
                        </p:par>
                        <p:par>
                          <p:cTn fill="hold">
                            <p:stCondLst>
                              <p:cond delay="23500"/>
                            </p:stCondLst>
                            <p:childTnLst>
                              <p:par>
                                <p:cTn fill="hold" nodeType="afterEffect" presetClass="entr" presetID="2" presetSubtype="4">
                                  <p:stCondLst>
                                    <p:cond delay="250"/>
                                  </p:stCondLst>
                                  <p:childTnLst>
                                    <p:set>
                                      <p:cBhvr>
                                        <p:cTn dur="1" fill="hold">
                                          <p:stCondLst>
                                            <p:cond delay="0"/>
                                          </p:stCondLst>
                                        </p:cTn>
                                        <p:tgtEl>
                                          <p:spTgt spid="826">
                                            <p:txEl>
                                              <p:pRg end="0" st="0"/>
                                            </p:txEl>
                                          </p:spTgt>
                                        </p:tgtEl>
                                        <p:attrNameLst>
                                          <p:attrName>style.visibility</p:attrName>
                                        </p:attrNameLst>
                                      </p:cBhvr>
                                      <p:to>
                                        <p:strVal val="visible"/>
                                      </p:to>
                                    </p:set>
                                    <p:anim calcmode="lin" valueType="num">
                                      <p:cBhvr additive="base">
                                        <p:cTn dur="500"/>
                                        <p:tgtEl>
                                          <p:spTgt spid="82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000"/>
                            </p:stCondLst>
                            <p:childTnLst>
                              <p:par>
                                <p:cTn fill="hold" nodeType="afterEffect" presetClass="entr" presetID="2" presetSubtype="4">
                                  <p:stCondLst>
                                    <p:cond delay="250"/>
                                  </p:stCondLst>
                                  <p:childTnLst>
                                    <p:set>
                                      <p:cBhvr>
                                        <p:cTn dur="1" fill="hold">
                                          <p:stCondLst>
                                            <p:cond delay="0"/>
                                          </p:stCondLst>
                                        </p:cTn>
                                        <p:tgtEl>
                                          <p:spTgt spid="826">
                                            <p:txEl>
                                              <p:pRg end="1" st="1"/>
                                            </p:txEl>
                                          </p:spTgt>
                                        </p:tgtEl>
                                        <p:attrNameLst>
                                          <p:attrName>style.visibility</p:attrName>
                                        </p:attrNameLst>
                                      </p:cBhvr>
                                      <p:to>
                                        <p:strVal val="visible"/>
                                      </p:to>
                                    </p:set>
                                    <p:anim calcmode="lin" valueType="num">
                                      <p:cBhvr additive="base">
                                        <p:cTn dur="500"/>
                                        <p:tgtEl>
                                          <p:spTgt spid="82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4500"/>
                            </p:stCondLst>
                            <p:childTnLst>
                              <p:par>
                                <p:cTn fill="hold" nodeType="afterEffect" presetClass="entr" presetID="2" presetSubtype="4">
                                  <p:stCondLst>
                                    <p:cond delay="250"/>
                                  </p:stCondLst>
                                  <p:childTnLst>
                                    <p:set>
                                      <p:cBhvr>
                                        <p:cTn dur="1" fill="hold">
                                          <p:stCondLst>
                                            <p:cond delay="0"/>
                                          </p:stCondLst>
                                        </p:cTn>
                                        <p:tgtEl>
                                          <p:spTgt spid="826">
                                            <p:txEl>
                                              <p:pRg end="2" st="2"/>
                                            </p:txEl>
                                          </p:spTgt>
                                        </p:tgtEl>
                                        <p:attrNameLst>
                                          <p:attrName>style.visibility</p:attrName>
                                        </p:attrNameLst>
                                      </p:cBhvr>
                                      <p:to>
                                        <p:strVal val="visible"/>
                                      </p:to>
                                    </p:set>
                                    <p:anim calcmode="lin" valueType="num">
                                      <p:cBhvr additive="base">
                                        <p:cTn dur="500"/>
                                        <p:tgtEl>
                                          <p:spTgt spid="82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0"/>
                            </p:stCondLst>
                            <p:childTnLst>
                              <p:par>
                                <p:cTn fill="hold" nodeType="afterEffect" presetClass="entr" presetID="2" presetSubtype="4">
                                  <p:stCondLst>
                                    <p:cond delay="250"/>
                                  </p:stCondLst>
                                  <p:childTnLst>
                                    <p:set>
                                      <p:cBhvr>
                                        <p:cTn dur="1" fill="hold">
                                          <p:stCondLst>
                                            <p:cond delay="0"/>
                                          </p:stCondLst>
                                        </p:cTn>
                                        <p:tgtEl>
                                          <p:spTgt spid="826">
                                            <p:txEl>
                                              <p:pRg end="3" st="3"/>
                                            </p:txEl>
                                          </p:spTgt>
                                        </p:tgtEl>
                                        <p:attrNameLst>
                                          <p:attrName>style.visibility</p:attrName>
                                        </p:attrNameLst>
                                      </p:cBhvr>
                                      <p:to>
                                        <p:strVal val="visible"/>
                                      </p:to>
                                    </p:set>
                                    <p:anim calcmode="lin" valueType="num">
                                      <p:cBhvr additive="base">
                                        <p:cTn dur="500"/>
                                        <p:tgtEl>
                                          <p:spTgt spid="82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500"/>
                            </p:stCondLst>
                            <p:childTnLst>
                              <p:par>
                                <p:cTn fill="hold" nodeType="afterEffect" presetClass="entr" presetID="2" presetSubtype="4">
                                  <p:stCondLst>
                                    <p:cond delay="250"/>
                                  </p:stCondLst>
                                  <p:childTnLst>
                                    <p:set>
                                      <p:cBhvr>
                                        <p:cTn dur="1" fill="hold">
                                          <p:stCondLst>
                                            <p:cond delay="0"/>
                                          </p:stCondLst>
                                        </p:cTn>
                                        <p:tgtEl>
                                          <p:spTgt spid="826">
                                            <p:txEl>
                                              <p:pRg end="4" st="4"/>
                                            </p:txEl>
                                          </p:spTgt>
                                        </p:tgtEl>
                                        <p:attrNameLst>
                                          <p:attrName>style.visibility</p:attrName>
                                        </p:attrNameLst>
                                      </p:cBhvr>
                                      <p:to>
                                        <p:strVal val="visible"/>
                                      </p:to>
                                    </p:set>
                                    <p:anim calcmode="lin" valueType="num">
                                      <p:cBhvr additive="base">
                                        <p:cTn dur="500"/>
                                        <p:tgtEl>
                                          <p:spTgt spid="82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000"/>
                            </p:stCondLst>
                            <p:childTnLst>
                              <p:par>
                                <p:cTn fill="hold" nodeType="afterEffect" presetClass="entr" presetID="2" presetSubtype="4">
                                  <p:stCondLst>
                                    <p:cond delay="250"/>
                                  </p:stCondLst>
                                  <p:childTnLst>
                                    <p:set>
                                      <p:cBhvr>
                                        <p:cTn dur="1" fill="hold">
                                          <p:stCondLst>
                                            <p:cond delay="0"/>
                                          </p:stCondLst>
                                        </p:cTn>
                                        <p:tgtEl>
                                          <p:spTgt spid="826">
                                            <p:txEl>
                                              <p:pRg end="5" st="5"/>
                                            </p:txEl>
                                          </p:spTgt>
                                        </p:tgtEl>
                                        <p:attrNameLst>
                                          <p:attrName>style.visibility</p:attrName>
                                        </p:attrNameLst>
                                      </p:cBhvr>
                                      <p:to>
                                        <p:strVal val="visible"/>
                                      </p:to>
                                    </p:set>
                                    <p:anim calcmode="lin" valueType="num">
                                      <p:cBhvr additive="base">
                                        <p:cTn dur="500"/>
                                        <p:tgtEl>
                                          <p:spTgt spid="82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6500"/>
                            </p:stCondLst>
                            <p:childTnLst>
                              <p:par>
                                <p:cTn fill="hold" nodeType="afterEffect" presetClass="entr" presetID="2" presetSubtype="4">
                                  <p:stCondLst>
                                    <p:cond delay="250"/>
                                  </p:stCondLst>
                                  <p:childTnLst>
                                    <p:set>
                                      <p:cBhvr>
                                        <p:cTn dur="1" fill="hold">
                                          <p:stCondLst>
                                            <p:cond delay="0"/>
                                          </p:stCondLst>
                                        </p:cTn>
                                        <p:tgtEl>
                                          <p:spTgt spid="826">
                                            <p:txEl>
                                              <p:pRg end="6" st="6"/>
                                            </p:txEl>
                                          </p:spTgt>
                                        </p:tgtEl>
                                        <p:attrNameLst>
                                          <p:attrName>style.visibility</p:attrName>
                                        </p:attrNameLst>
                                      </p:cBhvr>
                                      <p:to>
                                        <p:strVal val="visible"/>
                                      </p:to>
                                    </p:set>
                                    <p:anim calcmode="lin" valueType="num">
                                      <p:cBhvr additive="base">
                                        <p:cTn dur="500"/>
                                        <p:tgtEl>
                                          <p:spTgt spid="82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000"/>
                            </p:stCondLst>
                            <p:childTnLst>
                              <p:par>
                                <p:cTn fill="hold" nodeType="afterEffect" presetClass="entr" presetID="2" presetSubtype="4">
                                  <p:stCondLst>
                                    <p:cond delay="250"/>
                                  </p:stCondLst>
                                  <p:childTnLst>
                                    <p:set>
                                      <p:cBhvr>
                                        <p:cTn dur="1" fill="hold">
                                          <p:stCondLst>
                                            <p:cond delay="0"/>
                                          </p:stCondLst>
                                        </p:cTn>
                                        <p:tgtEl>
                                          <p:spTgt spid="826">
                                            <p:txEl>
                                              <p:pRg end="7" st="7"/>
                                            </p:txEl>
                                          </p:spTgt>
                                        </p:tgtEl>
                                        <p:attrNameLst>
                                          <p:attrName>style.visibility</p:attrName>
                                        </p:attrNameLst>
                                      </p:cBhvr>
                                      <p:to>
                                        <p:strVal val="visible"/>
                                      </p:to>
                                    </p:set>
                                    <p:anim calcmode="lin" valueType="num">
                                      <p:cBhvr additive="base">
                                        <p:cTn dur="500"/>
                                        <p:tgtEl>
                                          <p:spTgt spid="82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7500"/>
                            </p:stCondLst>
                            <p:childTnLst>
                              <p:par>
                                <p:cTn fill="hold" nodeType="afterEffect" presetClass="entr" presetID="2" presetSubtype="4">
                                  <p:stCondLst>
                                    <p:cond delay="250"/>
                                  </p:stCondLst>
                                  <p:childTnLst>
                                    <p:set>
                                      <p:cBhvr>
                                        <p:cTn dur="1" fill="hold">
                                          <p:stCondLst>
                                            <p:cond delay="0"/>
                                          </p:stCondLst>
                                        </p:cTn>
                                        <p:tgtEl>
                                          <p:spTgt spid="826">
                                            <p:txEl>
                                              <p:pRg end="8" st="8"/>
                                            </p:txEl>
                                          </p:spTgt>
                                        </p:tgtEl>
                                        <p:attrNameLst>
                                          <p:attrName>style.visibility</p:attrName>
                                        </p:attrNameLst>
                                      </p:cBhvr>
                                      <p:to>
                                        <p:strVal val="visible"/>
                                      </p:to>
                                    </p:set>
                                    <p:anim calcmode="lin" valueType="num">
                                      <p:cBhvr additive="base">
                                        <p:cTn dur="500"/>
                                        <p:tgtEl>
                                          <p:spTgt spid="82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0" st="0"/>
                                            </p:txEl>
                                          </p:spTgt>
                                        </p:tgtEl>
                                        <p:attrNameLst>
                                          <p:attrName>style.visibility</p:attrName>
                                        </p:attrNameLst>
                                      </p:cBhvr>
                                      <p:to>
                                        <p:strVal val="visible"/>
                                      </p:to>
                                    </p:set>
                                    <p:anim calcmode="lin" valueType="num">
                                      <p:cBhvr additive="base">
                                        <p:cTn dur="500"/>
                                        <p:tgtEl>
                                          <p:spTgt spid="82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1" st="1"/>
                                            </p:txEl>
                                          </p:spTgt>
                                        </p:tgtEl>
                                        <p:attrNameLst>
                                          <p:attrName>style.visibility</p:attrName>
                                        </p:attrNameLst>
                                      </p:cBhvr>
                                      <p:to>
                                        <p:strVal val="visible"/>
                                      </p:to>
                                    </p:set>
                                    <p:anim calcmode="lin" valueType="num">
                                      <p:cBhvr additive="base">
                                        <p:cTn dur="500"/>
                                        <p:tgtEl>
                                          <p:spTgt spid="82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2" st="2"/>
                                            </p:txEl>
                                          </p:spTgt>
                                        </p:tgtEl>
                                        <p:attrNameLst>
                                          <p:attrName>style.visibility</p:attrName>
                                        </p:attrNameLst>
                                      </p:cBhvr>
                                      <p:to>
                                        <p:strVal val="visible"/>
                                      </p:to>
                                    </p:set>
                                    <p:anim calcmode="lin" valueType="num">
                                      <p:cBhvr additive="base">
                                        <p:cTn dur="500"/>
                                        <p:tgtEl>
                                          <p:spTgt spid="82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3" st="3"/>
                                            </p:txEl>
                                          </p:spTgt>
                                        </p:tgtEl>
                                        <p:attrNameLst>
                                          <p:attrName>style.visibility</p:attrName>
                                        </p:attrNameLst>
                                      </p:cBhvr>
                                      <p:to>
                                        <p:strVal val="visible"/>
                                      </p:to>
                                    </p:set>
                                    <p:anim calcmode="lin" valueType="num">
                                      <p:cBhvr additive="base">
                                        <p:cTn dur="500"/>
                                        <p:tgtEl>
                                          <p:spTgt spid="82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4" st="4"/>
                                            </p:txEl>
                                          </p:spTgt>
                                        </p:tgtEl>
                                        <p:attrNameLst>
                                          <p:attrName>style.visibility</p:attrName>
                                        </p:attrNameLst>
                                      </p:cBhvr>
                                      <p:to>
                                        <p:strVal val="visible"/>
                                      </p:to>
                                    </p:set>
                                    <p:anim calcmode="lin" valueType="num">
                                      <p:cBhvr additive="base">
                                        <p:cTn dur="500"/>
                                        <p:tgtEl>
                                          <p:spTgt spid="82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5" st="5"/>
                                            </p:txEl>
                                          </p:spTgt>
                                        </p:tgtEl>
                                        <p:attrNameLst>
                                          <p:attrName>style.visibility</p:attrName>
                                        </p:attrNameLst>
                                      </p:cBhvr>
                                      <p:to>
                                        <p:strVal val="visible"/>
                                      </p:to>
                                    </p:set>
                                    <p:anim calcmode="lin" valueType="num">
                                      <p:cBhvr additive="base">
                                        <p:cTn dur="500"/>
                                        <p:tgtEl>
                                          <p:spTgt spid="82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6" st="6"/>
                                            </p:txEl>
                                          </p:spTgt>
                                        </p:tgtEl>
                                        <p:attrNameLst>
                                          <p:attrName>style.visibility</p:attrName>
                                        </p:attrNameLst>
                                      </p:cBhvr>
                                      <p:to>
                                        <p:strVal val="visible"/>
                                      </p:to>
                                    </p:set>
                                    <p:anim calcmode="lin" valueType="num">
                                      <p:cBhvr additive="base">
                                        <p:cTn dur="500"/>
                                        <p:tgtEl>
                                          <p:spTgt spid="82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7" st="7"/>
                                            </p:txEl>
                                          </p:spTgt>
                                        </p:tgtEl>
                                        <p:attrNameLst>
                                          <p:attrName>style.visibility</p:attrName>
                                        </p:attrNameLst>
                                      </p:cBhvr>
                                      <p:to>
                                        <p:strVal val="visible"/>
                                      </p:to>
                                    </p:set>
                                    <p:anim calcmode="lin" valueType="num">
                                      <p:cBhvr additive="base">
                                        <p:cTn dur="500"/>
                                        <p:tgtEl>
                                          <p:spTgt spid="82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827">
                                            <p:txEl>
                                              <p:pRg end="8" st="8"/>
                                            </p:txEl>
                                          </p:spTgt>
                                        </p:tgtEl>
                                        <p:attrNameLst>
                                          <p:attrName>style.visibility</p:attrName>
                                        </p:attrNameLst>
                                      </p:cBhvr>
                                      <p:to>
                                        <p:strVal val="visible"/>
                                      </p:to>
                                    </p:set>
                                    <p:anim calcmode="lin" valueType="num">
                                      <p:cBhvr additive="base">
                                        <p:cTn dur="500"/>
                                        <p:tgtEl>
                                          <p:spTgt spid="82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8000"/>
                            </p:stCondLst>
                            <p:childTnLst>
                              <p:par>
                                <p:cTn fill="hold" nodeType="after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5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43" name="Shape 843"/>
        <p:cNvGrpSpPr/>
        <p:nvPr/>
      </p:nvGrpSpPr>
      <p:grpSpPr>
        <a:xfrm>
          <a:off x="0" y="0"/>
          <a:ext cx="0" cy="0"/>
          <a:chOff x="0" y="0"/>
          <a:chExt cx="0" cy="0"/>
        </a:xfrm>
      </p:grpSpPr>
      <p:sp>
        <p:nvSpPr>
          <p:cNvPr id="844" name="Google Shape;844;p40"/>
          <p:cNvSpPr txBox="1"/>
          <p:nvPr>
            <p:ph type="ctrTitle"/>
          </p:nvPr>
        </p:nvSpPr>
        <p:spPr>
          <a:xfrm>
            <a:off x="311708" y="744575"/>
            <a:ext cx="8520600" cy="2052600"/>
          </a:xfrm>
          <a:prstGeom prst="rect">
            <a:avLst/>
          </a:prstGeom>
        </p:spPr>
        <p:txBody>
          <a:bodyPr anchorCtr="0" anchor="b" bIns="40825" lIns="81650" spcFirstLastPara="1" rIns="81650" wrap="square" tIns="408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5" name="Google Shape;845;p40"/>
          <p:cNvSpPr txBox="1"/>
          <p:nvPr>
            <p:ph idx="1" type="subTitle"/>
          </p:nvPr>
        </p:nvSpPr>
        <p:spPr>
          <a:xfrm>
            <a:off x="311700" y="2834125"/>
            <a:ext cx="8520600" cy="792600"/>
          </a:xfrm>
          <a:prstGeom prst="rect">
            <a:avLst/>
          </a:prstGeom>
        </p:spPr>
        <p:txBody>
          <a:bodyPr anchorCtr="0" anchor="t" bIns="40825" lIns="81650" spcFirstLastPara="1" rIns="81650" wrap="square" tIns="40825">
            <a:normAutofit/>
          </a:bodyPr>
          <a:lstStyle>
            <a:lvl1pPr lvl="0" rtl="0" algn="ctr">
              <a:lnSpc>
                <a:spcPct val="100000"/>
              </a:lnSpc>
              <a:spcBef>
                <a:spcPts val="200"/>
              </a:spcBef>
              <a:spcAft>
                <a:spcPts val="0"/>
              </a:spcAft>
              <a:buSzPts val="2800"/>
              <a:buNone/>
              <a:defRPr sz="2800"/>
            </a:lvl1pPr>
            <a:lvl2pPr lvl="1" rtl="0" algn="ctr">
              <a:lnSpc>
                <a:spcPct val="100000"/>
              </a:lnSpc>
              <a:spcBef>
                <a:spcPts val="300"/>
              </a:spcBef>
              <a:spcAft>
                <a:spcPts val="0"/>
              </a:spcAft>
              <a:buSzPts val="2800"/>
              <a:buNone/>
              <a:defRPr sz="2800"/>
            </a:lvl2pPr>
            <a:lvl3pPr lvl="2" rtl="0" algn="ctr">
              <a:lnSpc>
                <a:spcPct val="100000"/>
              </a:lnSpc>
              <a:spcBef>
                <a:spcPts val="300"/>
              </a:spcBef>
              <a:spcAft>
                <a:spcPts val="0"/>
              </a:spcAft>
              <a:buSzPts val="2800"/>
              <a:buNone/>
              <a:defRPr sz="2800"/>
            </a:lvl3pPr>
            <a:lvl4pPr lvl="3" rtl="0" algn="ctr">
              <a:lnSpc>
                <a:spcPct val="100000"/>
              </a:lnSpc>
              <a:spcBef>
                <a:spcPts val="300"/>
              </a:spcBef>
              <a:spcAft>
                <a:spcPts val="0"/>
              </a:spcAft>
              <a:buSzPts val="2800"/>
              <a:buNone/>
              <a:defRPr sz="2800"/>
            </a:lvl4pPr>
            <a:lvl5pPr lvl="4" rtl="0" algn="ctr">
              <a:lnSpc>
                <a:spcPct val="100000"/>
              </a:lnSpc>
              <a:spcBef>
                <a:spcPts val="3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46" name="Google Shape;846;p40"/>
          <p:cNvSpPr txBox="1"/>
          <p:nvPr>
            <p:ph idx="12" type="sldNum"/>
          </p:nvPr>
        </p:nvSpPr>
        <p:spPr>
          <a:xfrm>
            <a:off x="8472458" y="4663217"/>
            <a:ext cx="548700" cy="393600"/>
          </a:xfrm>
          <a:prstGeom prst="rect">
            <a:avLst/>
          </a:prstGeom>
        </p:spPr>
        <p:txBody>
          <a:bodyPr anchorCtr="0" anchor="ctr" bIns="40825" lIns="81650" spcFirstLastPara="1" rIns="81650" wrap="square" tIns="408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Image - 1 Column - Horizontal">
  <p:cSld name="1 Image - 1 Column - Horizontal">
    <p:spTree>
      <p:nvGrpSpPr>
        <p:cNvPr id="83" name="Shape 83"/>
        <p:cNvGrpSpPr/>
        <p:nvPr/>
      </p:nvGrpSpPr>
      <p:grpSpPr>
        <a:xfrm>
          <a:off x="0" y="0"/>
          <a:ext cx="0" cy="0"/>
          <a:chOff x="0" y="0"/>
          <a:chExt cx="0" cy="0"/>
        </a:xfrm>
      </p:grpSpPr>
      <p:sp>
        <p:nvSpPr>
          <p:cNvPr id="84" name="Google Shape;84;p5"/>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5" name="Google Shape;85;p5"/>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6" name="Google Shape;86;p5"/>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87" name="Google Shape;87;p5"/>
          <p:cNvSpPr/>
          <p:nvPr>
            <p:ph idx="2" type="pic"/>
          </p:nvPr>
        </p:nvSpPr>
        <p:spPr>
          <a:xfrm>
            <a:off x="719238" y="1383618"/>
            <a:ext cx="2988300" cy="2988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88" name="Google Shape;88;p5"/>
          <p:cNvSpPr txBox="1"/>
          <p:nvPr>
            <p:ph idx="1" type="body"/>
          </p:nvPr>
        </p:nvSpPr>
        <p:spPr>
          <a:xfrm>
            <a:off x="4139917" y="1995686"/>
            <a:ext cx="4500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89" name="Google Shape;89;p5"/>
          <p:cNvSpPr txBox="1"/>
          <p:nvPr>
            <p:ph idx="3" type="body"/>
          </p:nvPr>
        </p:nvSpPr>
        <p:spPr>
          <a:xfrm>
            <a:off x="4139917" y="2319722"/>
            <a:ext cx="4500000" cy="14763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0" name="Google Shape;90;p5"/>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1" name="Google Shape;91;p5"/>
          <p:cNvSpPr txBox="1"/>
          <p:nvPr>
            <p:ph idx="4"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animEffect filter="fade" transition="in">
                                      <p:cBhvr>
                                        <p:cTn dur="500"/>
                                        <p:tgtEl>
                                          <p:spTgt spid="91">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animEffect filter="fade" transition="in">
                                      <p:cBhvr>
                                        <p:cTn dur="500"/>
                                        <p:tgtEl>
                                          <p:spTgt spid="91">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animEffect filter="fade" transition="in">
                                      <p:cBhvr>
                                        <p:cTn dur="500"/>
                                        <p:tgtEl>
                                          <p:spTgt spid="91">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animEffect filter="fade" transition="in">
                                      <p:cBhvr>
                                        <p:cTn dur="500"/>
                                        <p:tgtEl>
                                          <p:spTgt spid="91">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animEffect filter="fade" transition="in">
                                      <p:cBhvr>
                                        <p:cTn dur="500"/>
                                        <p:tgtEl>
                                          <p:spTgt spid="91">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animEffect filter="fade" transition="in">
                                      <p:cBhvr>
                                        <p:cTn dur="500"/>
                                        <p:tgtEl>
                                          <p:spTgt spid="91">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6" st="6"/>
                                            </p:txEl>
                                          </p:spTgt>
                                        </p:tgtEl>
                                        <p:attrNameLst>
                                          <p:attrName>style.visibility</p:attrName>
                                        </p:attrNameLst>
                                      </p:cBhvr>
                                      <p:to>
                                        <p:strVal val="visible"/>
                                      </p:to>
                                    </p:set>
                                    <p:animEffect filter="fade" transition="in">
                                      <p:cBhvr>
                                        <p:cTn dur="500"/>
                                        <p:tgtEl>
                                          <p:spTgt spid="91">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7" st="7"/>
                                            </p:txEl>
                                          </p:spTgt>
                                        </p:tgtEl>
                                        <p:attrNameLst>
                                          <p:attrName>style.visibility</p:attrName>
                                        </p:attrNameLst>
                                      </p:cBhvr>
                                      <p:to>
                                        <p:strVal val="visible"/>
                                      </p:to>
                                    </p:set>
                                    <p:animEffect filter="fade" transition="in">
                                      <p:cBhvr>
                                        <p:cTn dur="500"/>
                                        <p:tgtEl>
                                          <p:spTgt spid="91">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xEl>
                                              <p:pRg end="8" st="8"/>
                                            </p:txEl>
                                          </p:spTgt>
                                        </p:tgtEl>
                                        <p:attrNameLst>
                                          <p:attrName>style.visibility</p:attrName>
                                        </p:attrNameLst>
                                      </p:cBhvr>
                                      <p:to>
                                        <p:strVal val="visible"/>
                                      </p:to>
                                    </p:set>
                                    <p:animEffect filter="fade" transition="in">
                                      <p:cBhvr>
                                        <p:cTn dur="500"/>
                                        <p:tgtEl>
                                          <p:spTgt spid="91">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500"/>
                                        <p:tgtEl>
                                          <p:spTgt spid="87"/>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88">
                                            <p:txEl>
                                              <p:pRg end="0" st="0"/>
                                            </p:txEl>
                                          </p:spTgt>
                                        </p:tgtEl>
                                        <p:attrNameLst>
                                          <p:attrName>style.visibility</p:attrName>
                                        </p:attrNameLst>
                                      </p:cBhvr>
                                      <p:to>
                                        <p:strVal val="visible"/>
                                      </p:to>
                                    </p:set>
                                    <p:anim calcmode="lin" valueType="num">
                                      <p:cBhvr additive="base">
                                        <p:cTn dur="500"/>
                                        <p:tgtEl>
                                          <p:spTgt spid="8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88">
                                            <p:txEl>
                                              <p:pRg end="1" st="1"/>
                                            </p:txEl>
                                          </p:spTgt>
                                        </p:tgtEl>
                                        <p:attrNameLst>
                                          <p:attrName>style.visibility</p:attrName>
                                        </p:attrNameLst>
                                      </p:cBhvr>
                                      <p:to>
                                        <p:strVal val="visible"/>
                                      </p:to>
                                    </p:set>
                                    <p:anim calcmode="lin" valueType="num">
                                      <p:cBhvr additive="base">
                                        <p:cTn dur="500"/>
                                        <p:tgtEl>
                                          <p:spTgt spid="8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88">
                                            <p:txEl>
                                              <p:pRg end="2" st="2"/>
                                            </p:txEl>
                                          </p:spTgt>
                                        </p:tgtEl>
                                        <p:attrNameLst>
                                          <p:attrName>style.visibility</p:attrName>
                                        </p:attrNameLst>
                                      </p:cBhvr>
                                      <p:to>
                                        <p:strVal val="visible"/>
                                      </p:to>
                                    </p:set>
                                    <p:anim calcmode="lin" valueType="num">
                                      <p:cBhvr additive="base">
                                        <p:cTn dur="500"/>
                                        <p:tgtEl>
                                          <p:spTgt spid="8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88">
                                            <p:txEl>
                                              <p:pRg end="3" st="3"/>
                                            </p:txEl>
                                          </p:spTgt>
                                        </p:tgtEl>
                                        <p:attrNameLst>
                                          <p:attrName>style.visibility</p:attrName>
                                        </p:attrNameLst>
                                      </p:cBhvr>
                                      <p:to>
                                        <p:strVal val="visible"/>
                                      </p:to>
                                    </p:set>
                                    <p:anim calcmode="lin" valueType="num">
                                      <p:cBhvr additive="base">
                                        <p:cTn dur="500"/>
                                        <p:tgtEl>
                                          <p:spTgt spid="8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88">
                                            <p:txEl>
                                              <p:pRg end="4" st="4"/>
                                            </p:txEl>
                                          </p:spTgt>
                                        </p:tgtEl>
                                        <p:attrNameLst>
                                          <p:attrName>style.visibility</p:attrName>
                                        </p:attrNameLst>
                                      </p:cBhvr>
                                      <p:to>
                                        <p:strVal val="visible"/>
                                      </p:to>
                                    </p:set>
                                    <p:anim calcmode="lin" valueType="num">
                                      <p:cBhvr additive="base">
                                        <p:cTn dur="500"/>
                                        <p:tgtEl>
                                          <p:spTgt spid="8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88">
                                            <p:txEl>
                                              <p:pRg end="5" st="5"/>
                                            </p:txEl>
                                          </p:spTgt>
                                        </p:tgtEl>
                                        <p:attrNameLst>
                                          <p:attrName>style.visibility</p:attrName>
                                        </p:attrNameLst>
                                      </p:cBhvr>
                                      <p:to>
                                        <p:strVal val="visible"/>
                                      </p:to>
                                    </p:set>
                                    <p:anim calcmode="lin" valueType="num">
                                      <p:cBhvr additive="base">
                                        <p:cTn dur="500"/>
                                        <p:tgtEl>
                                          <p:spTgt spid="8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88">
                                            <p:txEl>
                                              <p:pRg end="6" st="6"/>
                                            </p:txEl>
                                          </p:spTgt>
                                        </p:tgtEl>
                                        <p:attrNameLst>
                                          <p:attrName>style.visibility</p:attrName>
                                        </p:attrNameLst>
                                      </p:cBhvr>
                                      <p:to>
                                        <p:strVal val="visible"/>
                                      </p:to>
                                    </p:set>
                                    <p:anim calcmode="lin" valueType="num">
                                      <p:cBhvr additive="base">
                                        <p:cTn dur="500"/>
                                        <p:tgtEl>
                                          <p:spTgt spid="8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88">
                                            <p:txEl>
                                              <p:pRg end="7" st="7"/>
                                            </p:txEl>
                                          </p:spTgt>
                                        </p:tgtEl>
                                        <p:attrNameLst>
                                          <p:attrName>style.visibility</p:attrName>
                                        </p:attrNameLst>
                                      </p:cBhvr>
                                      <p:to>
                                        <p:strVal val="visible"/>
                                      </p:to>
                                    </p:set>
                                    <p:anim calcmode="lin" valueType="num">
                                      <p:cBhvr additive="base">
                                        <p:cTn dur="500"/>
                                        <p:tgtEl>
                                          <p:spTgt spid="8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88">
                                            <p:txEl>
                                              <p:pRg end="8" st="8"/>
                                            </p:txEl>
                                          </p:spTgt>
                                        </p:tgtEl>
                                        <p:attrNameLst>
                                          <p:attrName>style.visibility</p:attrName>
                                        </p:attrNameLst>
                                      </p:cBhvr>
                                      <p:to>
                                        <p:strVal val="visible"/>
                                      </p:to>
                                    </p:set>
                                    <p:anim calcmode="lin" valueType="num">
                                      <p:cBhvr additive="base">
                                        <p:cTn dur="500"/>
                                        <p:tgtEl>
                                          <p:spTgt spid="8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0" st="0"/>
                                            </p:txEl>
                                          </p:spTgt>
                                        </p:tgtEl>
                                        <p:attrNameLst>
                                          <p:attrName>style.visibility</p:attrName>
                                        </p:attrNameLst>
                                      </p:cBhvr>
                                      <p:to>
                                        <p:strVal val="visible"/>
                                      </p:to>
                                    </p:set>
                                    <p:anim calcmode="lin" valueType="num">
                                      <p:cBhvr additive="base">
                                        <p:cTn dur="500"/>
                                        <p:tgtEl>
                                          <p:spTgt spid="8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1" st="1"/>
                                            </p:txEl>
                                          </p:spTgt>
                                        </p:tgtEl>
                                        <p:attrNameLst>
                                          <p:attrName>style.visibility</p:attrName>
                                        </p:attrNameLst>
                                      </p:cBhvr>
                                      <p:to>
                                        <p:strVal val="visible"/>
                                      </p:to>
                                    </p:set>
                                    <p:anim calcmode="lin" valueType="num">
                                      <p:cBhvr additive="base">
                                        <p:cTn dur="500"/>
                                        <p:tgtEl>
                                          <p:spTgt spid="8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2" st="2"/>
                                            </p:txEl>
                                          </p:spTgt>
                                        </p:tgtEl>
                                        <p:attrNameLst>
                                          <p:attrName>style.visibility</p:attrName>
                                        </p:attrNameLst>
                                      </p:cBhvr>
                                      <p:to>
                                        <p:strVal val="visible"/>
                                      </p:to>
                                    </p:set>
                                    <p:anim calcmode="lin" valueType="num">
                                      <p:cBhvr additive="base">
                                        <p:cTn dur="500"/>
                                        <p:tgtEl>
                                          <p:spTgt spid="8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3" st="3"/>
                                            </p:txEl>
                                          </p:spTgt>
                                        </p:tgtEl>
                                        <p:attrNameLst>
                                          <p:attrName>style.visibility</p:attrName>
                                        </p:attrNameLst>
                                      </p:cBhvr>
                                      <p:to>
                                        <p:strVal val="visible"/>
                                      </p:to>
                                    </p:set>
                                    <p:anim calcmode="lin" valueType="num">
                                      <p:cBhvr additive="base">
                                        <p:cTn dur="500"/>
                                        <p:tgtEl>
                                          <p:spTgt spid="8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4" st="4"/>
                                            </p:txEl>
                                          </p:spTgt>
                                        </p:tgtEl>
                                        <p:attrNameLst>
                                          <p:attrName>style.visibility</p:attrName>
                                        </p:attrNameLst>
                                      </p:cBhvr>
                                      <p:to>
                                        <p:strVal val="visible"/>
                                      </p:to>
                                    </p:set>
                                    <p:anim calcmode="lin" valueType="num">
                                      <p:cBhvr additive="base">
                                        <p:cTn dur="500"/>
                                        <p:tgtEl>
                                          <p:spTgt spid="8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5" st="5"/>
                                            </p:txEl>
                                          </p:spTgt>
                                        </p:tgtEl>
                                        <p:attrNameLst>
                                          <p:attrName>style.visibility</p:attrName>
                                        </p:attrNameLst>
                                      </p:cBhvr>
                                      <p:to>
                                        <p:strVal val="visible"/>
                                      </p:to>
                                    </p:set>
                                    <p:anim calcmode="lin" valueType="num">
                                      <p:cBhvr additive="base">
                                        <p:cTn dur="500"/>
                                        <p:tgtEl>
                                          <p:spTgt spid="8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6" st="6"/>
                                            </p:txEl>
                                          </p:spTgt>
                                        </p:tgtEl>
                                        <p:attrNameLst>
                                          <p:attrName>style.visibility</p:attrName>
                                        </p:attrNameLst>
                                      </p:cBhvr>
                                      <p:to>
                                        <p:strVal val="visible"/>
                                      </p:to>
                                    </p:set>
                                    <p:anim calcmode="lin" valueType="num">
                                      <p:cBhvr additive="base">
                                        <p:cTn dur="500"/>
                                        <p:tgtEl>
                                          <p:spTgt spid="8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7" st="7"/>
                                            </p:txEl>
                                          </p:spTgt>
                                        </p:tgtEl>
                                        <p:attrNameLst>
                                          <p:attrName>style.visibility</p:attrName>
                                        </p:attrNameLst>
                                      </p:cBhvr>
                                      <p:to>
                                        <p:strVal val="visible"/>
                                      </p:to>
                                    </p:set>
                                    <p:anim calcmode="lin" valueType="num">
                                      <p:cBhvr additive="base">
                                        <p:cTn dur="500"/>
                                        <p:tgtEl>
                                          <p:spTgt spid="8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89">
                                            <p:txEl>
                                              <p:pRg end="8" st="8"/>
                                            </p:txEl>
                                          </p:spTgt>
                                        </p:tgtEl>
                                        <p:attrNameLst>
                                          <p:attrName>style.visibility</p:attrName>
                                        </p:attrNameLst>
                                      </p:cBhvr>
                                      <p:to>
                                        <p:strVal val="visible"/>
                                      </p:to>
                                    </p:set>
                                    <p:anim calcmode="lin" valueType="num">
                                      <p:cBhvr additive="base">
                                        <p:cTn dur="500"/>
                                        <p:tgtEl>
                                          <p:spTgt spid="89">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1">
  <p:cSld name="Flow 1">
    <p:spTree>
      <p:nvGrpSpPr>
        <p:cNvPr id="92" name="Shape 92"/>
        <p:cNvGrpSpPr/>
        <p:nvPr/>
      </p:nvGrpSpPr>
      <p:grpSpPr>
        <a:xfrm>
          <a:off x="0" y="0"/>
          <a:ext cx="0" cy="0"/>
          <a:chOff x="0" y="0"/>
          <a:chExt cx="0" cy="0"/>
        </a:xfrm>
      </p:grpSpPr>
      <p:sp>
        <p:nvSpPr>
          <p:cNvPr id="93" name="Google Shape;93;p6"/>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4" name="Google Shape;94;p6"/>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5" name="Google Shape;95;p6"/>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96" name="Google Shape;96;p6"/>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6"/>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98" name="Google Shape;98;p6"/>
          <p:cNvSpPr/>
          <p:nvPr/>
        </p:nvSpPr>
        <p:spPr>
          <a:xfrm>
            <a:off x="1961555" y="204969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99" name="Google Shape;99;p6"/>
          <p:cNvSpPr/>
          <p:nvPr>
            <p:ph idx="2" type="pic"/>
          </p:nvPr>
        </p:nvSpPr>
        <p:spPr>
          <a:xfrm>
            <a:off x="2124430" y="2202710"/>
            <a:ext cx="315000" cy="315000"/>
          </a:xfrm>
          <a:prstGeom prst="rect">
            <a:avLst/>
          </a:prstGeom>
          <a:noFill/>
          <a:ln>
            <a:noFill/>
          </a:ln>
        </p:spPr>
      </p:sp>
      <p:sp>
        <p:nvSpPr>
          <p:cNvPr id="100" name="Google Shape;100;p6"/>
          <p:cNvSpPr/>
          <p:nvPr>
            <p:ph idx="3" type="body"/>
          </p:nvPr>
        </p:nvSpPr>
        <p:spPr>
          <a:xfrm>
            <a:off x="665297" y="2049692"/>
            <a:ext cx="630000" cy="630000"/>
          </a:xfrm>
          <a:prstGeom prst="ellipse">
            <a:avLst/>
          </a:prstGeom>
          <a:blipFill rotWithShape="1">
            <a:blip r:embed="rId2">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101" name="Google Shape;101;p6"/>
          <p:cNvCxnSpPr>
            <a:stCxn id="100" idx="6"/>
            <a:endCxn id="98" idx="2"/>
          </p:cNvCxnSpPr>
          <p:nvPr/>
        </p:nvCxnSpPr>
        <p:spPr>
          <a:xfrm>
            <a:off x="1295297" y="2364692"/>
            <a:ext cx="666300" cy="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102" name="Google Shape;102;p6"/>
          <p:cNvCxnSpPr>
            <a:stCxn id="98" idx="6"/>
            <a:endCxn id="103" idx="2"/>
          </p:cNvCxnSpPr>
          <p:nvPr/>
        </p:nvCxnSpPr>
        <p:spPr>
          <a:xfrm>
            <a:off x="2591555" y="2364692"/>
            <a:ext cx="6678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103" name="Google Shape;103;p6"/>
          <p:cNvSpPr/>
          <p:nvPr/>
        </p:nvSpPr>
        <p:spPr>
          <a:xfrm>
            <a:off x="3259239" y="2049657"/>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04" name="Google Shape;104;p6"/>
          <p:cNvSpPr/>
          <p:nvPr>
            <p:ph idx="4" type="pic"/>
          </p:nvPr>
        </p:nvSpPr>
        <p:spPr>
          <a:xfrm>
            <a:off x="3422114" y="2202675"/>
            <a:ext cx="315000" cy="315000"/>
          </a:xfrm>
          <a:prstGeom prst="rect">
            <a:avLst/>
          </a:prstGeom>
          <a:noFill/>
          <a:ln>
            <a:noFill/>
          </a:ln>
        </p:spPr>
      </p:sp>
      <p:cxnSp>
        <p:nvCxnSpPr>
          <p:cNvPr id="105" name="Google Shape;105;p6"/>
          <p:cNvCxnSpPr>
            <a:stCxn id="103" idx="6"/>
            <a:endCxn id="106" idx="2"/>
          </p:cNvCxnSpPr>
          <p:nvPr/>
        </p:nvCxnSpPr>
        <p:spPr>
          <a:xfrm>
            <a:off x="3889239" y="2364657"/>
            <a:ext cx="684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106" name="Google Shape;106;p6"/>
          <p:cNvSpPr/>
          <p:nvPr/>
        </p:nvSpPr>
        <p:spPr>
          <a:xfrm>
            <a:off x="4573500" y="2049657"/>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07" name="Google Shape;107;p6"/>
          <p:cNvSpPr/>
          <p:nvPr>
            <p:ph idx="5" type="pic"/>
          </p:nvPr>
        </p:nvSpPr>
        <p:spPr>
          <a:xfrm>
            <a:off x="4736375" y="2202675"/>
            <a:ext cx="315000" cy="315000"/>
          </a:xfrm>
          <a:prstGeom prst="rect">
            <a:avLst/>
          </a:prstGeom>
          <a:noFill/>
          <a:ln>
            <a:noFill/>
          </a:ln>
        </p:spPr>
      </p:sp>
      <p:cxnSp>
        <p:nvCxnSpPr>
          <p:cNvPr id="108" name="Google Shape;108;p6"/>
          <p:cNvCxnSpPr>
            <a:stCxn id="106" idx="6"/>
            <a:endCxn id="109" idx="2"/>
          </p:cNvCxnSpPr>
          <p:nvPr/>
        </p:nvCxnSpPr>
        <p:spPr>
          <a:xfrm flipH="1" rot="10800000">
            <a:off x="5203500" y="2360457"/>
            <a:ext cx="682800" cy="4200"/>
          </a:xfrm>
          <a:prstGeom prst="straightConnector1">
            <a:avLst/>
          </a:prstGeom>
          <a:noFill/>
          <a:ln cap="flat" cmpd="sng" w="28575">
            <a:solidFill>
              <a:srgbClr val="FFFFFF">
                <a:alpha val="49803"/>
              </a:srgbClr>
            </a:solidFill>
            <a:prstDash val="dot"/>
            <a:round/>
            <a:headEnd len="sm" w="sm" type="none"/>
            <a:tailEnd len="sm" w="sm" type="none"/>
          </a:ln>
        </p:spPr>
      </p:cxnSp>
      <p:sp>
        <p:nvSpPr>
          <p:cNvPr id="109" name="Google Shape;109;p6"/>
          <p:cNvSpPr/>
          <p:nvPr/>
        </p:nvSpPr>
        <p:spPr>
          <a:xfrm>
            <a:off x="5886334" y="204546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10" name="Google Shape;110;p6"/>
          <p:cNvSpPr/>
          <p:nvPr>
            <p:ph idx="6" type="pic"/>
          </p:nvPr>
        </p:nvSpPr>
        <p:spPr>
          <a:xfrm>
            <a:off x="6049209" y="2198479"/>
            <a:ext cx="315000" cy="315000"/>
          </a:xfrm>
          <a:prstGeom prst="rect">
            <a:avLst/>
          </a:prstGeom>
          <a:noFill/>
          <a:ln>
            <a:noFill/>
          </a:ln>
        </p:spPr>
      </p:sp>
      <p:sp>
        <p:nvSpPr>
          <p:cNvPr id="111" name="Google Shape;111;p6"/>
          <p:cNvSpPr/>
          <p:nvPr/>
        </p:nvSpPr>
        <p:spPr>
          <a:xfrm>
            <a:off x="2645690" y="304403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12" name="Google Shape;112;p6"/>
          <p:cNvSpPr/>
          <p:nvPr>
            <p:ph idx="7" type="pic"/>
          </p:nvPr>
        </p:nvSpPr>
        <p:spPr>
          <a:xfrm>
            <a:off x="2808566" y="3197050"/>
            <a:ext cx="315000" cy="315000"/>
          </a:xfrm>
          <a:prstGeom prst="rect">
            <a:avLst/>
          </a:prstGeom>
          <a:noFill/>
          <a:ln>
            <a:noFill/>
          </a:ln>
        </p:spPr>
      </p:sp>
      <p:cxnSp>
        <p:nvCxnSpPr>
          <p:cNvPr id="113" name="Google Shape;113;p6"/>
          <p:cNvCxnSpPr>
            <a:stCxn id="111" idx="6"/>
            <a:endCxn id="114" idx="2"/>
          </p:cNvCxnSpPr>
          <p:nvPr/>
        </p:nvCxnSpPr>
        <p:spPr>
          <a:xfrm>
            <a:off x="3275690" y="3359032"/>
            <a:ext cx="6678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114" name="Google Shape;114;p6"/>
          <p:cNvSpPr/>
          <p:nvPr/>
        </p:nvSpPr>
        <p:spPr>
          <a:xfrm>
            <a:off x="3943375" y="3043998"/>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15" name="Google Shape;115;p6"/>
          <p:cNvSpPr/>
          <p:nvPr>
            <p:ph idx="8" type="pic"/>
          </p:nvPr>
        </p:nvSpPr>
        <p:spPr>
          <a:xfrm>
            <a:off x="4106250" y="3197015"/>
            <a:ext cx="315000" cy="315000"/>
          </a:xfrm>
          <a:prstGeom prst="rect">
            <a:avLst/>
          </a:prstGeom>
          <a:noFill/>
          <a:ln>
            <a:noFill/>
          </a:ln>
        </p:spPr>
      </p:sp>
      <p:cxnSp>
        <p:nvCxnSpPr>
          <p:cNvPr id="116" name="Google Shape;116;p6"/>
          <p:cNvCxnSpPr>
            <a:stCxn id="114" idx="6"/>
            <a:endCxn id="117" idx="2"/>
          </p:cNvCxnSpPr>
          <p:nvPr/>
        </p:nvCxnSpPr>
        <p:spPr>
          <a:xfrm>
            <a:off x="4573375" y="3358998"/>
            <a:ext cx="684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117" name="Google Shape;117;p6"/>
          <p:cNvSpPr/>
          <p:nvPr/>
        </p:nvSpPr>
        <p:spPr>
          <a:xfrm>
            <a:off x="5257636" y="3043998"/>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18" name="Google Shape;118;p6"/>
          <p:cNvSpPr/>
          <p:nvPr>
            <p:ph idx="9" type="pic"/>
          </p:nvPr>
        </p:nvSpPr>
        <p:spPr>
          <a:xfrm>
            <a:off x="5420511" y="3197015"/>
            <a:ext cx="315000" cy="315000"/>
          </a:xfrm>
          <a:prstGeom prst="rect">
            <a:avLst/>
          </a:prstGeom>
          <a:noFill/>
          <a:ln>
            <a:noFill/>
          </a:ln>
        </p:spPr>
      </p:sp>
      <p:cxnSp>
        <p:nvCxnSpPr>
          <p:cNvPr id="119" name="Google Shape;119;p6"/>
          <p:cNvCxnSpPr>
            <a:stCxn id="117" idx="6"/>
            <a:endCxn id="120" idx="2"/>
          </p:cNvCxnSpPr>
          <p:nvPr/>
        </p:nvCxnSpPr>
        <p:spPr>
          <a:xfrm flipH="1" rot="10800000">
            <a:off x="5887636" y="3354798"/>
            <a:ext cx="682800" cy="4200"/>
          </a:xfrm>
          <a:prstGeom prst="straightConnector1">
            <a:avLst/>
          </a:prstGeom>
          <a:noFill/>
          <a:ln cap="flat" cmpd="sng" w="28575">
            <a:solidFill>
              <a:srgbClr val="FFFFFF">
                <a:alpha val="49803"/>
              </a:srgbClr>
            </a:solidFill>
            <a:prstDash val="dot"/>
            <a:round/>
            <a:headEnd len="sm" w="sm" type="none"/>
            <a:tailEnd len="sm" w="sm" type="none"/>
          </a:ln>
        </p:spPr>
      </p:cxnSp>
      <p:sp>
        <p:nvSpPr>
          <p:cNvPr id="120" name="Google Shape;120;p6"/>
          <p:cNvSpPr/>
          <p:nvPr/>
        </p:nvSpPr>
        <p:spPr>
          <a:xfrm>
            <a:off x="6570470" y="3039802"/>
            <a:ext cx="630000" cy="6300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1143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21" name="Google Shape;121;p6"/>
          <p:cNvSpPr/>
          <p:nvPr>
            <p:ph idx="13" type="pic"/>
          </p:nvPr>
        </p:nvSpPr>
        <p:spPr>
          <a:xfrm>
            <a:off x="6733345" y="3192820"/>
            <a:ext cx="315000" cy="315000"/>
          </a:xfrm>
          <a:prstGeom prst="rect">
            <a:avLst/>
          </a:prstGeom>
          <a:noFill/>
          <a:ln>
            <a:noFill/>
          </a:ln>
        </p:spPr>
      </p:sp>
      <p:sp>
        <p:nvSpPr>
          <p:cNvPr id="122" name="Google Shape;122;p6"/>
          <p:cNvSpPr/>
          <p:nvPr>
            <p:ph idx="14" type="body"/>
          </p:nvPr>
        </p:nvSpPr>
        <p:spPr>
          <a:xfrm>
            <a:off x="7866727" y="3039802"/>
            <a:ext cx="630000" cy="630000"/>
          </a:xfrm>
          <a:prstGeom prst="ellipse">
            <a:avLst/>
          </a:prstGeom>
          <a:blipFill rotWithShape="1">
            <a:blip r:embed="rId3">
              <a:alphaModFix/>
            </a:blip>
            <a:tile algn="tl" flip="none" tx="0" sx="100000" ty="0" sy="100000"/>
          </a:blipFill>
          <a:ln cap="flat" cmpd="thinThick" w="114300">
            <a:solidFill>
              <a:schemeClr val="lt1">
                <a:alpha val="49803"/>
              </a:schemeClr>
            </a:solidFill>
            <a:prstDash val="solid"/>
            <a:round/>
            <a:headEnd len="sm" w="sm" type="none"/>
            <a:tailEnd len="sm" w="sm" type="none"/>
          </a:ln>
        </p:spPr>
        <p:txBody>
          <a:bodyPr anchorCtr="0" anchor="ctr" bIns="40825" lIns="81650" spcFirstLastPara="1" rIns="81650" wrap="square" tIns="40825">
            <a:normAutofit/>
          </a:bodyPr>
          <a:lstStyle>
            <a:lvl1pPr indent="-228600" lvl="0" marL="457200" algn="ctr">
              <a:spcBef>
                <a:spcPts val="200"/>
              </a:spcBef>
              <a:spcAft>
                <a:spcPts val="0"/>
              </a:spcAft>
              <a:buClr>
                <a:schemeClr val="lt2"/>
              </a:buClr>
              <a:buSzPts val="1000"/>
              <a:buNone/>
              <a:defRPr>
                <a:solidFill>
                  <a:schemeClr val="lt2"/>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123" name="Google Shape;123;p6"/>
          <p:cNvCxnSpPr>
            <a:stCxn id="120" idx="6"/>
            <a:endCxn id="122" idx="2"/>
          </p:cNvCxnSpPr>
          <p:nvPr/>
        </p:nvCxnSpPr>
        <p:spPr>
          <a:xfrm>
            <a:off x="7200470" y="3354802"/>
            <a:ext cx="666300" cy="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124" name="Google Shape;124;p6"/>
          <p:cNvCxnSpPr>
            <a:stCxn id="109" idx="6"/>
          </p:cNvCxnSpPr>
          <p:nvPr/>
        </p:nvCxnSpPr>
        <p:spPr>
          <a:xfrm>
            <a:off x="6516334" y="2360462"/>
            <a:ext cx="108000" cy="499200"/>
          </a:xfrm>
          <a:prstGeom prst="bentConnector2">
            <a:avLst/>
          </a:prstGeom>
          <a:noFill/>
          <a:ln cap="flat" cmpd="sng" w="28575">
            <a:solidFill>
              <a:srgbClr val="FFFFFF">
                <a:alpha val="49803"/>
              </a:srgbClr>
            </a:solidFill>
            <a:prstDash val="dot"/>
            <a:round/>
            <a:headEnd len="sm" w="sm" type="none"/>
            <a:tailEnd len="sm" w="sm" type="none"/>
          </a:ln>
        </p:spPr>
      </p:cxnSp>
      <p:grpSp>
        <p:nvGrpSpPr>
          <p:cNvPr id="125" name="Google Shape;125;p6"/>
          <p:cNvGrpSpPr/>
          <p:nvPr/>
        </p:nvGrpSpPr>
        <p:grpSpPr>
          <a:xfrm>
            <a:off x="1704715" y="1347614"/>
            <a:ext cx="1138650" cy="650555"/>
            <a:chOff x="3409429" y="2695228"/>
            <a:chExt cx="2277300" cy="1301110"/>
          </a:xfrm>
        </p:grpSpPr>
        <p:sp>
          <p:nvSpPr>
            <p:cNvPr id="126" name="Google Shape;126;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27" name="Google Shape;127;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28" name="Google Shape;128;p6"/>
          <p:cNvSpPr txBox="1"/>
          <p:nvPr>
            <p:ph idx="15" type="body"/>
          </p:nvPr>
        </p:nvSpPr>
        <p:spPr>
          <a:xfrm>
            <a:off x="1763445" y="1407046"/>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29" name="Google Shape;129;p6"/>
          <p:cNvGrpSpPr/>
          <p:nvPr/>
        </p:nvGrpSpPr>
        <p:grpSpPr>
          <a:xfrm>
            <a:off x="3004754" y="1347614"/>
            <a:ext cx="1138650" cy="650555"/>
            <a:chOff x="3409429" y="2695228"/>
            <a:chExt cx="2277300" cy="1301110"/>
          </a:xfrm>
        </p:grpSpPr>
        <p:sp>
          <p:nvSpPr>
            <p:cNvPr id="130" name="Google Shape;130;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31" name="Google Shape;131;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32" name="Google Shape;132;p6"/>
          <p:cNvSpPr txBox="1"/>
          <p:nvPr>
            <p:ph idx="16" type="body"/>
          </p:nvPr>
        </p:nvSpPr>
        <p:spPr>
          <a:xfrm>
            <a:off x="3063485" y="1407046"/>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33" name="Google Shape;133;p6"/>
          <p:cNvGrpSpPr/>
          <p:nvPr/>
        </p:nvGrpSpPr>
        <p:grpSpPr>
          <a:xfrm>
            <a:off x="4325732" y="1345131"/>
            <a:ext cx="1138650" cy="650555"/>
            <a:chOff x="3409429" y="2695228"/>
            <a:chExt cx="2277300" cy="1301110"/>
          </a:xfrm>
        </p:grpSpPr>
        <p:sp>
          <p:nvSpPr>
            <p:cNvPr id="134" name="Google Shape;134;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35" name="Google Shape;135;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36" name="Google Shape;136;p6"/>
          <p:cNvSpPr txBox="1"/>
          <p:nvPr>
            <p:ph idx="17" type="body"/>
          </p:nvPr>
        </p:nvSpPr>
        <p:spPr>
          <a:xfrm>
            <a:off x="4384463" y="1404563"/>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37" name="Google Shape;137;p6"/>
          <p:cNvGrpSpPr/>
          <p:nvPr/>
        </p:nvGrpSpPr>
        <p:grpSpPr>
          <a:xfrm>
            <a:off x="5638566" y="1345131"/>
            <a:ext cx="1138650" cy="650555"/>
            <a:chOff x="3409429" y="2695228"/>
            <a:chExt cx="2277300" cy="1301110"/>
          </a:xfrm>
        </p:grpSpPr>
        <p:sp>
          <p:nvSpPr>
            <p:cNvPr id="138" name="Google Shape;138;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39" name="Google Shape;139;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40" name="Google Shape;140;p6"/>
          <p:cNvSpPr txBox="1"/>
          <p:nvPr>
            <p:ph idx="18" type="body"/>
          </p:nvPr>
        </p:nvSpPr>
        <p:spPr>
          <a:xfrm>
            <a:off x="5697296" y="1404563"/>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41" name="Google Shape;141;p6"/>
          <p:cNvGrpSpPr/>
          <p:nvPr/>
        </p:nvGrpSpPr>
        <p:grpSpPr>
          <a:xfrm rot="10800000">
            <a:off x="2391650" y="3762365"/>
            <a:ext cx="1138650" cy="650555"/>
            <a:chOff x="3409429" y="2695228"/>
            <a:chExt cx="2277300" cy="1301110"/>
          </a:xfrm>
        </p:grpSpPr>
        <p:sp>
          <p:nvSpPr>
            <p:cNvPr id="142" name="Google Shape;142;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43" name="Google Shape;143;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44" name="Google Shape;144;p6"/>
          <p:cNvSpPr txBox="1"/>
          <p:nvPr>
            <p:ph idx="19" type="body"/>
          </p:nvPr>
        </p:nvSpPr>
        <p:spPr>
          <a:xfrm>
            <a:off x="2449936" y="3963330"/>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45" name="Google Shape;145;p6"/>
          <p:cNvGrpSpPr/>
          <p:nvPr/>
        </p:nvGrpSpPr>
        <p:grpSpPr>
          <a:xfrm rot="10800000">
            <a:off x="3691690" y="3762365"/>
            <a:ext cx="1138650" cy="650555"/>
            <a:chOff x="3409429" y="2695228"/>
            <a:chExt cx="2277300" cy="1301110"/>
          </a:xfrm>
        </p:grpSpPr>
        <p:sp>
          <p:nvSpPr>
            <p:cNvPr id="146" name="Google Shape;146;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47" name="Google Shape;147;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48" name="Google Shape;148;p6"/>
          <p:cNvSpPr txBox="1"/>
          <p:nvPr>
            <p:ph idx="20" type="body"/>
          </p:nvPr>
        </p:nvSpPr>
        <p:spPr>
          <a:xfrm>
            <a:off x="3749976" y="3963330"/>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49" name="Google Shape;149;p6"/>
          <p:cNvGrpSpPr/>
          <p:nvPr/>
        </p:nvGrpSpPr>
        <p:grpSpPr>
          <a:xfrm rot="10800000">
            <a:off x="5012667" y="3759882"/>
            <a:ext cx="1138650" cy="650555"/>
            <a:chOff x="3409429" y="2695228"/>
            <a:chExt cx="2277300" cy="1301110"/>
          </a:xfrm>
        </p:grpSpPr>
        <p:sp>
          <p:nvSpPr>
            <p:cNvPr id="150" name="Google Shape;150;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51" name="Google Shape;151;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52" name="Google Shape;152;p6"/>
          <p:cNvSpPr txBox="1"/>
          <p:nvPr>
            <p:ph idx="21" type="body"/>
          </p:nvPr>
        </p:nvSpPr>
        <p:spPr>
          <a:xfrm>
            <a:off x="5070954" y="3960847"/>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grpSp>
        <p:nvGrpSpPr>
          <p:cNvPr id="153" name="Google Shape;153;p6"/>
          <p:cNvGrpSpPr/>
          <p:nvPr/>
        </p:nvGrpSpPr>
        <p:grpSpPr>
          <a:xfrm rot="10800000">
            <a:off x="6325501" y="3759882"/>
            <a:ext cx="1138650" cy="650555"/>
            <a:chOff x="3409429" y="2695228"/>
            <a:chExt cx="2277300" cy="1301110"/>
          </a:xfrm>
        </p:grpSpPr>
        <p:sp>
          <p:nvSpPr>
            <p:cNvPr id="154" name="Google Shape;154;p6"/>
            <p:cNvSpPr/>
            <p:nvPr/>
          </p:nvSpPr>
          <p:spPr>
            <a:xfrm>
              <a:off x="3409429" y="2695228"/>
              <a:ext cx="2277300" cy="1008000"/>
            </a:xfrm>
            <a:prstGeom prst="rect">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55" name="Google Shape;155;p6"/>
            <p:cNvSpPr/>
            <p:nvPr/>
          </p:nvSpPr>
          <p:spPr>
            <a:xfrm rot="10800000">
              <a:off x="4382875" y="3703238"/>
              <a:ext cx="339900" cy="293100"/>
            </a:xfrm>
            <a:prstGeom prst="triangle">
              <a:avLst>
                <a:gd fmla="val 50000" name="adj"/>
              </a:avLst>
            </a:prstGeom>
            <a:solidFill>
              <a:srgbClr val="FFFFFF">
                <a:alpha val="9803"/>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grpSp>
      <p:sp>
        <p:nvSpPr>
          <p:cNvPr id="156" name="Google Shape;156;p6"/>
          <p:cNvSpPr txBox="1"/>
          <p:nvPr>
            <p:ph idx="22" type="body"/>
          </p:nvPr>
        </p:nvSpPr>
        <p:spPr>
          <a:xfrm>
            <a:off x="6383788" y="3960847"/>
            <a:ext cx="1008300" cy="408600"/>
          </a:xfrm>
          <a:prstGeom prst="rect">
            <a:avLst/>
          </a:prstGeom>
          <a:noFill/>
          <a:ln>
            <a:noFill/>
          </a:ln>
        </p:spPr>
        <p:txBody>
          <a:bodyPr anchorCtr="0" anchor="ctr" bIns="40825" lIns="81650" spcFirstLastPara="1" rIns="81650" wrap="square" tIns="40825">
            <a:normAutofit/>
          </a:bodyPr>
          <a:lstStyle>
            <a:lvl1pPr indent="-228600" lvl="0" marL="457200" algn="ctr">
              <a:lnSpc>
                <a:spcPct val="100000"/>
              </a:lnSpc>
              <a:spcBef>
                <a:spcPts val="200"/>
              </a:spcBef>
              <a:spcAft>
                <a:spcPts val="0"/>
              </a:spcAft>
              <a:buClr>
                <a:schemeClr val="dk1"/>
              </a:buClr>
              <a:buSzPts val="1000"/>
              <a:buNone/>
              <a:defRPr>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cxnSp>
        <p:nvCxnSpPr>
          <p:cNvPr id="157" name="Google Shape;157;p6"/>
          <p:cNvCxnSpPr/>
          <p:nvPr/>
        </p:nvCxnSpPr>
        <p:spPr>
          <a:xfrm rot="10800000">
            <a:off x="2391411" y="2859782"/>
            <a:ext cx="4233000" cy="0"/>
          </a:xfrm>
          <a:prstGeom prst="straightConnector1">
            <a:avLst/>
          </a:prstGeom>
          <a:noFill/>
          <a:ln cap="flat" cmpd="sng" w="28575">
            <a:solidFill>
              <a:srgbClr val="FFFFFF">
                <a:alpha val="49803"/>
              </a:srgbClr>
            </a:solidFill>
            <a:prstDash val="dot"/>
            <a:round/>
            <a:headEnd len="sm" w="sm" type="none"/>
            <a:tailEnd len="sm" w="sm" type="none"/>
          </a:ln>
        </p:spPr>
      </p:cxnSp>
      <p:cxnSp>
        <p:nvCxnSpPr>
          <p:cNvPr id="158" name="Google Shape;158;p6"/>
          <p:cNvCxnSpPr>
            <a:endCxn id="111" idx="2"/>
          </p:cNvCxnSpPr>
          <p:nvPr/>
        </p:nvCxnSpPr>
        <p:spPr>
          <a:xfrm flipH="1" rot="-5400000">
            <a:off x="2268890" y="2982233"/>
            <a:ext cx="499200" cy="254400"/>
          </a:xfrm>
          <a:prstGeom prst="bentConnector2">
            <a:avLst/>
          </a:prstGeom>
          <a:noFill/>
          <a:ln cap="flat" cmpd="sng" w="28575">
            <a:solidFill>
              <a:srgbClr val="FFFFFF">
                <a:alpha val="49803"/>
              </a:srgbClr>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
                                            <p:txEl>
                                              <p:pRg end="0" st="0"/>
                                            </p:txEl>
                                          </p:spTgt>
                                        </p:tgtEl>
                                        <p:attrNameLst>
                                          <p:attrName>style.visibility</p:attrName>
                                        </p:attrNameLst>
                                      </p:cBhvr>
                                      <p:to>
                                        <p:strVal val="visible"/>
                                      </p:to>
                                    </p:set>
                                    <p:animEffect filter="fade" transition="in">
                                      <p:cBhvr>
                                        <p:cTn dur="500"/>
                                        <p:tgtEl>
                                          <p:spTgt spid="9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1" st="1"/>
                                            </p:txEl>
                                          </p:spTgt>
                                        </p:tgtEl>
                                        <p:attrNameLst>
                                          <p:attrName>style.visibility</p:attrName>
                                        </p:attrNameLst>
                                      </p:cBhvr>
                                      <p:to>
                                        <p:strVal val="visible"/>
                                      </p:to>
                                    </p:set>
                                    <p:animEffect filter="fade" transition="in">
                                      <p:cBhvr>
                                        <p:cTn dur="500"/>
                                        <p:tgtEl>
                                          <p:spTgt spid="9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2" st="2"/>
                                            </p:txEl>
                                          </p:spTgt>
                                        </p:tgtEl>
                                        <p:attrNameLst>
                                          <p:attrName>style.visibility</p:attrName>
                                        </p:attrNameLst>
                                      </p:cBhvr>
                                      <p:to>
                                        <p:strVal val="visible"/>
                                      </p:to>
                                    </p:set>
                                    <p:animEffect filter="fade" transition="in">
                                      <p:cBhvr>
                                        <p:cTn dur="500"/>
                                        <p:tgtEl>
                                          <p:spTgt spid="9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3" st="3"/>
                                            </p:txEl>
                                          </p:spTgt>
                                        </p:tgtEl>
                                        <p:attrNameLst>
                                          <p:attrName>style.visibility</p:attrName>
                                        </p:attrNameLst>
                                      </p:cBhvr>
                                      <p:to>
                                        <p:strVal val="visible"/>
                                      </p:to>
                                    </p:set>
                                    <p:animEffect filter="fade" transition="in">
                                      <p:cBhvr>
                                        <p:cTn dur="500"/>
                                        <p:tgtEl>
                                          <p:spTgt spid="9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4" st="4"/>
                                            </p:txEl>
                                          </p:spTgt>
                                        </p:tgtEl>
                                        <p:attrNameLst>
                                          <p:attrName>style.visibility</p:attrName>
                                        </p:attrNameLst>
                                      </p:cBhvr>
                                      <p:to>
                                        <p:strVal val="visible"/>
                                      </p:to>
                                    </p:set>
                                    <p:animEffect filter="fade" transition="in">
                                      <p:cBhvr>
                                        <p:cTn dur="500"/>
                                        <p:tgtEl>
                                          <p:spTgt spid="9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5" st="5"/>
                                            </p:txEl>
                                          </p:spTgt>
                                        </p:tgtEl>
                                        <p:attrNameLst>
                                          <p:attrName>style.visibility</p:attrName>
                                        </p:attrNameLst>
                                      </p:cBhvr>
                                      <p:to>
                                        <p:strVal val="visible"/>
                                      </p:to>
                                    </p:set>
                                    <p:animEffect filter="fade" transition="in">
                                      <p:cBhvr>
                                        <p:cTn dur="500"/>
                                        <p:tgtEl>
                                          <p:spTgt spid="9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6" st="6"/>
                                            </p:txEl>
                                          </p:spTgt>
                                        </p:tgtEl>
                                        <p:attrNameLst>
                                          <p:attrName>style.visibility</p:attrName>
                                        </p:attrNameLst>
                                      </p:cBhvr>
                                      <p:to>
                                        <p:strVal val="visible"/>
                                      </p:to>
                                    </p:set>
                                    <p:animEffect filter="fade" transition="in">
                                      <p:cBhvr>
                                        <p:cTn dur="500"/>
                                        <p:tgtEl>
                                          <p:spTgt spid="9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7" st="7"/>
                                            </p:txEl>
                                          </p:spTgt>
                                        </p:tgtEl>
                                        <p:attrNameLst>
                                          <p:attrName>style.visibility</p:attrName>
                                        </p:attrNameLst>
                                      </p:cBhvr>
                                      <p:to>
                                        <p:strVal val="visible"/>
                                      </p:to>
                                    </p:set>
                                    <p:animEffect filter="fade" transition="in">
                                      <p:cBhvr>
                                        <p:cTn dur="500"/>
                                        <p:tgtEl>
                                          <p:spTgt spid="9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97">
                                            <p:txEl>
                                              <p:pRg end="8" st="8"/>
                                            </p:txEl>
                                          </p:spTgt>
                                        </p:tgtEl>
                                        <p:attrNameLst>
                                          <p:attrName>style.visibility</p:attrName>
                                        </p:attrNameLst>
                                      </p:cBhvr>
                                      <p:to>
                                        <p:strVal val="visible"/>
                                      </p:to>
                                    </p:set>
                                    <p:animEffect filter="fade" transition="in">
                                      <p:cBhvr>
                                        <p:cTn dur="500"/>
                                        <p:tgtEl>
                                          <p:spTgt spid="9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500"/>
                                        <p:tgtEl>
                                          <p:spTgt spid="10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500"/>
                                        <p:tgtEl>
                                          <p:spTgt spid="10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500"/>
                                        <p:tgtEl>
                                          <p:spTgt spid="10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500"/>
                                        <p:tgtEl>
                                          <p:spTgt spid="10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00">
                                            <p:txEl>
                                              <p:pRg end="4" st="4"/>
                                            </p:txEl>
                                          </p:spTgt>
                                        </p:tgtEl>
                                        <p:attrNameLst>
                                          <p:attrName>style.visibility</p:attrName>
                                        </p:attrNameLst>
                                      </p:cBhvr>
                                      <p:to>
                                        <p:strVal val="visible"/>
                                      </p:to>
                                    </p:set>
                                    <p:animEffect filter="fade" transition="in">
                                      <p:cBhvr>
                                        <p:cTn dur="500"/>
                                        <p:tgtEl>
                                          <p:spTgt spid="10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00">
                                            <p:txEl>
                                              <p:pRg end="5" st="5"/>
                                            </p:txEl>
                                          </p:spTgt>
                                        </p:tgtEl>
                                        <p:attrNameLst>
                                          <p:attrName>style.visibility</p:attrName>
                                        </p:attrNameLst>
                                      </p:cBhvr>
                                      <p:to>
                                        <p:strVal val="visible"/>
                                      </p:to>
                                    </p:set>
                                    <p:animEffect filter="fade" transition="in">
                                      <p:cBhvr>
                                        <p:cTn dur="500"/>
                                        <p:tgtEl>
                                          <p:spTgt spid="10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00">
                                            <p:txEl>
                                              <p:pRg end="6" st="6"/>
                                            </p:txEl>
                                          </p:spTgt>
                                        </p:tgtEl>
                                        <p:attrNameLst>
                                          <p:attrName>style.visibility</p:attrName>
                                        </p:attrNameLst>
                                      </p:cBhvr>
                                      <p:to>
                                        <p:strVal val="visible"/>
                                      </p:to>
                                    </p:set>
                                    <p:animEffect filter="fade" transition="in">
                                      <p:cBhvr>
                                        <p:cTn dur="500"/>
                                        <p:tgtEl>
                                          <p:spTgt spid="10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00">
                                            <p:txEl>
                                              <p:pRg end="7" st="7"/>
                                            </p:txEl>
                                          </p:spTgt>
                                        </p:tgtEl>
                                        <p:attrNameLst>
                                          <p:attrName>style.visibility</p:attrName>
                                        </p:attrNameLst>
                                      </p:cBhvr>
                                      <p:to>
                                        <p:strVal val="visible"/>
                                      </p:to>
                                    </p:set>
                                    <p:animEffect filter="fade" transition="in">
                                      <p:cBhvr>
                                        <p:cTn dur="500"/>
                                        <p:tgtEl>
                                          <p:spTgt spid="10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00">
                                            <p:txEl>
                                              <p:pRg end="8" st="8"/>
                                            </p:txEl>
                                          </p:spTgt>
                                        </p:tgtEl>
                                        <p:attrNameLst>
                                          <p:attrName>style.visibility</p:attrName>
                                        </p:attrNameLst>
                                      </p:cBhvr>
                                      <p:to>
                                        <p:strVal val="visible"/>
                                      </p:to>
                                    </p:set>
                                    <p:animEffect filter="fade" transition="in">
                                      <p:cBhvr>
                                        <p:cTn dur="500"/>
                                        <p:tgtEl>
                                          <p:spTgt spid="100">
                                            <p:txEl>
                                              <p:pRg end="8" st="8"/>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par>
                          <p:cTn fill="hold">
                            <p:stCondLst>
                              <p:cond delay="5500"/>
                            </p:stCondLst>
                            <p:childTnLst>
                              <p:par>
                                <p:cTn fill="hold" nodeType="afterEffect" presetClass="entr" presetID="2" presetSubtype="8">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500"/>
                                        <p:tgtEl>
                                          <p:spTgt spid="12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0" st="0"/>
                                            </p:txEl>
                                          </p:spTgt>
                                        </p:tgtEl>
                                        <p:attrNameLst>
                                          <p:attrName>style.visibility</p:attrName>
                                        </p:attrNameLst>
                                      </p:cBhvr>
                                      <p:to>
                                        <p:strVal val="visible"/>
                                      </p:to>
                                    </p:set>
                                    <p:anim calcmode="lin" valueType="num">
                                      <p:cBhvr additive="base">
                                        <p:cTn dur="500"/>
                                        <p:tgtEl>
                                          <p:spTgt spid="12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1" st="1"/>
                                            </p:txEl>
                                          </p:spTgt>
                                        </p:tgtEl>
                                        <p:attrNameLst>
                                          <p:attrName>style.visibility</p:attrName>
                                        </p:attrNameLst>
                                      </p:cBhvr>
                                      <p:to>
                                        <p:strVal val="visible"/>
                                      </p:to>
                                    </p:set>
                                    <p:anim calcmode="lin" valueType="num">
                                      <p:cBhvr additive="base">
                                        <p:cTn dur="500"/>
                                        <p:tgtEl>
                                          <p:spTgt spid="12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2" st="2"/>
                                            </p:txEl>
                                          </p:spTgt>
                                        </p:tgtEl>
                                        <p:attrNameLst>
                                          <p:attrName>style.visibility</p:attrName>
                                        </p:attrNameLst>
                                      </p:cBhvr>
                                      <p:to>
                                        <p:strVal val="visible"/>
                                      </p:to>
                                    </p:set>
                                    <p:anim calcmode="lin" valueType="num">
                                      <p:cBhvr additive="base">
                                        <p:cTn dur="500"/>
                                        <p:tgtEl>
                                          <p:spTgt spid="12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3" st="3"/>
                                            </p:txEl>
                                          </p:spTgt>
                                        </p:tgtEl>
                                        <p:attrNameLst>
                                          <p:attrName>style.visibility</p:attrName>
                                        </p:attrNameLst>
                                      </p:cBhvr>
                                      <p:to>
                                        <p:strVal val="visible"/>
                                      </p:to>
                                    </p:set>
                                    <p:anim calcmode="lin" valueType="num">
                                      <p:cBhvr additive="base">
                                        <p:cTn dur="500"/>
                                        <p:tgtEl>
                                          <p:spTgt spid="12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4" st="4"/>
                                            </p:txEl>
                                          </p:spTgt>
                                        </p:tgtEl>
                                        <p:attrNameLst>
                                          <p:attrName>style.visibility</p:attrName>
                                        </p:attrNameLst>
                                      </p:cBhvr>
                                      <p:to>
                                        <p:strVal val="visible"/>
                                      </p:to>
                                    </p:set>
                                    <p:anim calcmode="lin" valueType="num">
                                      <p:cBhvr additive="base">
                                        <p:cTn dur="500"/>
                                        <p:tgtEl>
                                          <p:spTgt spid="12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5" st="5"/>
                                            </p:txEl>
                                          </p:spTgt>
                                        </p:tgtEl>
                                        <p:attrNameLst>
                                          <p:attrName>style.visibility</p:attrName>
                                        </p:attrNameLst>
                                      </p:cBhvr>
                                      <p:to>
                                        <p:strVal val="visible"/>
                                      </p:to>
                                    </p:set>
                                    <p:anim calcmode="lin" valueType="num">
                                      <p:cBhvr additive="base">
                                        <p:cTn dur="500"/>
                                        <p:tgtEl>
                                          <p:spTgt spid="12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6" st="6"/>
                                            </p:txEl>
                                          </p:spTgt>
                                        </p:tgtEl>
                                        <p:attrNameLst>
                                          <p:attrName>style.visibility</p:attrName>
                                        </p:attrNameLst>
                                      </p:cBhvr>
                                      <p:to>
                                        <p:strVal val="visible"/>
                                      </p:to>
                                    </p:set>
                                    <p:anim calcmode="lin" valueType="num">
                                      <p:cBhvr additive="base">
                                        <p:cTn dur="500"/>
                                        <p:tgtEl>
                                          <p:spTgt spid="12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7" st="7"/>
                                            </p:txEl>
                                          </p:spTgt>
                                        </p:tgtEl>
                                        <p:attrNameLst>
                                          <p:attrName>style.visibility</p:attrName>
                                        </p:attrNameLst>
                                      </p:cBhvr>
                                      <p:to>
                                        <p:strVal val="visible"/>
                                      </p:to>
                                    </p:set>
                                    <p:anim calcmode="lin" valueType="num">
                                      <p:cBhvr additive="base">
                                        <p:cTn dur="500"/>
                                        <p:tgtEl>
                                          <p:spTgt spid="12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8">
                                            <p:txEl>
                                              <p:pRg end="8" st="8"/>
                                            </p:txEl>
                                          </p:spTgt>
                                        </p:tgtEl>
                                        <p:attrNameLst>
                                          <p:attrName>style.visibility</p:attrName>
                                        </p:attrNameLst>
                                      </p:cBhvr>
                                      <p:to>
                                        <p:strVal val="visible"/>
                                      </p:to>
                                    </p:set>
                                    <p:anim calcmode="lin" valueType="num">
                                      <p:cBhvr additive="base">
                                        <p:cTn dur="500"/>
                                        <p:tgtEl>
                                          <p:spTgt spid="12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10" presetSubtype="0">
                                  <p:stCondLst>
                                    <p:cond delay="25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par>
                          <p:cTn fill="hold">
                            <p:stCondLst>
                              <p:cond delay="6500"/>
                            </p:stCondLst>
                            <p:childTnLst>
                              <p:par>
                                <p:cTn fill="hold" nodeType="afterEffect" presetClass="entr" presetID="2" presetSubtype="8">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p:tgtEl>
                                          <p:spTgt spid="1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3"/>
                                        </p:tgtEl>
                                        <p:attrNameLst>
                                          <p:attrName>style.visibility</p:attrName>
                                        </p:attrNameLst>
                                      </p:cBhvr>
                                      <p:to>
                                        <p:strVal val="visible"/>
                                      </p:to>
                                    </p:set>
                                    <p:anim calcmode="lin" valueType="num">
                                      <p:cBhvr additive="base">
                                        <p:cTn dur="500"/>
                                        <p:tgtEl>
                                          <p:spTgt spid="1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 calcmode="lin" valueType="num">
                                      <p:cBhvr additive="base">
                                        <p:cTn dur="500"/>
                                        <p:tgtEl>
                                          <p:spTgt spid="13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 calcmode="lin" valueType="num">
                                      <p:cBhvr additive="base">
                                        <p:cTn dur="500"/>
                                        <p:tgtEl>
                                          <p:spTgt spid="13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 calcmode="lin" valueType="num">
                                      <p:cBhvr additive="base">
                                        <p:cTn dur="500"/>
                                        <p:tgtEl>
                                          <p:spTgt spid="13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 calcmode="lin" valueType="num">
                                      <p:cBhvr additive="base">
                                        <p:cTn dur="500"/>
                                        <p:tgtEl>
                                          <p:spTgt spid="13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 calcmode="lin" valueType="num">
                                      <p:cBhvr additive="base">
                                        <p:cTn dur="500"/>
                                        <p:tgtEl>
                                          <p:spTgt spid="13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 calcmode="lin" valueType="num">
                                      <p:cBhvr additive="base">
                                        <p:cTn dur="500"/>
                                        <p:tgtEl>
                                          <p:spTgt spid="13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 calcmode="lin" valueType="num">
                                      <p:cBhvr additive="base">
                                        <p:cTn dur="500"/>
                                        <p:tgtEl>
                                          <p:spTgt spid="13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anim calcmode="lin" valueType="num">
                                      <p:cBhvr additive="base">
                                        <p:cTn dur="500"/>
                                        <p:tgtEl>
                                          <p:spTgt spid="13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2">
                                            <p:txEl>
                                              <p:pRg end="8" st="8"/>
                                            </p:txEl>
                                          </p:spTgt>
                                        </p:tgtEl>
                                        <p:attrNameLst>
                                          <p:attrName>style.visibility</p:attrName>
                                        </p:attrNameLst>
                                      </p:cBhvr>
                                      <p:to>
                                        <p:strVal val="visible"/>
                                      </p:to>
                                    </p:set>
                                    <p:anim calcmode="lin" valueType="num">
                                      <p:cBhvr additive="base">
                                        <p:cTn dur="500"/>
                                        <p:tgtEl>
                                          <p:spTgt spid="13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000"/>
                            </p:stCondLst>
                            <p:childTnLst>
                              <p:par>
                                <p:cTn fill="hold" nodeType="after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7500"/>
                            </p:stCondLst>
                            <p:childTnLst>
                              <p:par>
                                <p:cTn fill="hold" nodeType="afterEffect" presetClass="entr" presetID="2" presetSubtype="8">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500"/>
                                        <p:tgtEl>
                                          <p:spTgt spid="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500"/>
                                        <p:tgtEl>
                                          <p:spTgt spid="13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 calcmode="lin" valueType="num">
                                      <p:cBhvr additive="base">
                                        <p:cTn dur="500"/>
                                        <p:tgtEl>
                                          <p:spTgt spid="13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 calcmode="lin" valueType="num">
                                      <p:cBhvr additive="base">
                                        <p:cTn dur="500"/>
                                        <p:tgtEl>
                                          <p:spTgt spid="13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 calcmode="lin" valueType="num">
                                      <p:cBhvr additive="base">
                                        <p:cTn dur="500"/>
                                        <p:tgtEl>
                                          <p:spTgt spid="13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 calcmode="lin" valueType="num">
                                      <p:cBhvr additive="base">
                                        <p:cTn dur="500"/>
                                        <p:tgtEl>
                                          <p:spTgt spid="13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anim calcmode="lin" valueType="num">
                                      <p:cBhvr additive="base">
                                        <p:cTn dur="500"/>
                                        <p:tgtEl>
                                          <p:spTgt spid="13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5" st="5"/>
                                            </p:txEl>
                                          </p:spTgt>
                                        </p:tgtEl>
                                        <p:attrNameLst>
                                          <p:attrName>style.visibility</p:attrName>
                                        </p:attrNameLst>
                                      </p:cBhvr>
                                      <p:to>
                                        <p:strVal val="visible"/>
                                      </p:to>
                                    </p:set>
                                    <p:anim calcmode="lin" valueType="num">
                                      <p:cBhvr additive="base">
                                        <p:cTn dur="500"/>
                                        <p:tgtEl>
                                          <p:spTgt spid="13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6" st="6"/>
                                            </p:txEl>
                                          </p:spTgt>
                                        </p:tgtEl>
                                        <p:attrNameLst>
                                          <p:attrName>style.visibility</p:attrName>
                                        </p:attrNameLst>
                                      </p:cBhvr>
                                      <p:to>
                                        <p:strVal val="visible"/>
                                      </p:to>
                                    </p:set>
                                    <p:anim calcmode="lin" valueType="num">
                                      <p:cBhvr additive="base">
                                        <p:cTn dur="500"/>
                                        <p:tgtEl>
                                          <p:spTgt spid="13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7" st="7"/>
                                            </p:txEl>
                                          </p:spTgt>
                                        </p:tgtEl>
                                        <p:attrNameLst>
                                          <p:attrName>style.visibility</p:attrName>
                                        </p:attrNameLst>
                                      </p:cBhvr>
                                      <p:to>
                                        <p:strVal val="visible"/>
                                      </p:to>
                                    </p:set>
                                    <p:anim calcmode="lin" valueType="num">
                                      <p:cBhvr additive="base">
                                        <p:cTn dur="500"/>
                                        <p:tgtEl>
                                          <p:spTgt spid="13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36">
                                            <p:txEl>
                                              <p:pRg end="8" st="8"/>
                                            </p:txEl>
                                          </p:spTgt>
                                        </p:tgtEl>
                                        <p:attrNameLst>
                                          <p:attrName>style.visibility</p:attrName>
                                        </p:attrNameLst>
                                      </p:cBhvr>
                                      <p:to>
                                        <p:strVal val="visible"/>
                                      </p:to>
                                    </p:set>
                                    <p:anim calcmode="lin" valueType="num">
                                      <p:cBhvr additive="base">
                                        <p:cTn dur="500"/>
                                        <p:tgtEl>
                                          <p:spTgt spid="136">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10" presetSubtype="0">
                                  <p:stCondLst>
                                    <p:cond delay="25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par>
                          <p:cTn fill="hold">
                            <p:stCondLst>
                              <p:cond delay="8500"/>
                            </p:stCondLst>
                            <p:childTnLst>
                              <p:par>
                                <p:cTn fill="hold" nodeType="afterEffect" presetClass="entr" presetID="2" presetSubtype="8">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additive="base">
                                        <p:cTn dur="500"/>
                                        <p:tgtEl>
                                          <p:spTgt spid="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additive="base">
                                        <p:cTn dur="500"/>
                                        <p:tgtEl>
                                          <p:spTgt spid="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 calcmode="lin" valueType="num">
                                      <p:cBhvr additive="base">
                                        <p:cTn dur="500"/>
                                        <p:tgtEl>
                                          <p:spTgt spid="14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1" st="1"/>
                                            </p:txEl>
                                          </p:spTgt>
                                        </p:tgtEl>
                                        <p:attrNameLst>
                                          <p:attrName>style.visibility</p:attrName>
                                        </p:attrNameLst>
                                      </p:cBhvr>
                                      <p:to>
                                        <p:strVal val="visible"/>
                                      </p:to>
                                    </p:set>
                                    <p:anim calcmode="lin" valueType="num">
                                      <p:cBhvr additive="base">
                                        <p:cTn dur="500"/>
                                        <p:tgtEl>
                                          <p:spTgt spid="14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2" st="2"/>
                                            </p:txEl>
                                          </p:spTgt>
                                        </p:tgtEl>
                                        <p:attrNameLst>
                                          <p:attrName>style.visibility</p:attrName>
                                        </p:attrNameLst>
                                      </p:cBhvr>
                                      <p:to>
                                        <p:strVal val="visible"/>
                                      </p:to>
                                    </p:set>
                                    <p:anim calcmode="lin" valueType="num">
                                      <p:cBhvr additive="base">
                                        <p:cTn dur="500"/>
                                        <p:tgtEl>
                                          <p:spTgt spid="14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3" st="3"/>
                                            </p:txEl>
                                          </p:spTgt>
                                        </p:tgtEl>
                                        <p:attrNameLst>
                                          <p:attrName>style.visibility</p:attrName>
                                        </p:attrNameLst>
                                      </p:cBhvr>
                                      <p:to>
                                        <p:strVal val="visible"/>
                                      </p:to>
                                    </p:set>
                                    <p:anim calcmode="lin" valueType="num">
                                      <p:cBhvr additive="base">
                                        <p:cTn dur="500"/>
                                        <p:tgtEl>
                                          <p:spTgt spid="14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4" st="4"/>
                                            </p:txEl>
                                          </p:spTgt>
                                        </p:tgtEl>
                                        <p:attrNameLst>
                                          <p:attrName>style.visibility</p:attrName>
                                        </p:attrNameLst>
                                      </p:cBhvr>
                                      <p:to>
                                        <p:strVal val="visible"/>
                                      </p:to>
                                    </p:set>
                                    <p:anim calcmode="lin" valueType="num">
                                      <p:cBhvr additive="base">
                                        <p:cTn dur="500"/>
                                        <p:tgtEl>
                                          <p:spTgt spid="14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5" st="5"/>
                                            </p:txEl>
                                          </p:spTgt>
                                        </p:tgtEl>
                                        <p:attrNameLst>
                                          <p:attrName>style.visibility</p:attrName>
                                        </p:attrNameLst>
                                      </p:cBhvr>
                                      <p:to>
                                        <p:strVal val="visible"/>
                                      </p:to>
                                    </p:set>
                                    <p:anim calcmode="lin" valueType="num">
                                      <p:cBhvr additive="base">
                                        <p:cTn dur="500"/>
                                        <p:tgtEl>
                                          <p:spTgt spid="14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6" st="6"/>
                                            </p:txEl>
                                          </p:spTgt>
                                        </p:tgtEl>
                                        <p:attrNameLst>
                                          <p:attrName>style.visibility</p:attrName>
                                        </p:attrNameLst>
                                      </p:cBhvr>
                                      <p:to>
                                        <p:strVal val="visible"/>
                                      </p:to>
                                    </p:set>
                                    <p:anim calcmode="lin" valueType="num">
                                      <p:cBhvr additive="base">
                                        <p:cTn dur="500"/>
                                        <p:tgtEl>
                                          <p:spTgt spid="14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7" st="7"/>
                                            </p:txEl>
                                          </p:spTgt>
                                        </p:tgtEl>
                                        <p:attrNameLst>
                                          <p:attrName>style.visibility</p:attrName>
                                        </p:attrNameLst>
                                      </p:cBhvr>
                                      <p:to>
                                        <p:strVal val="visible"/>
                                      </p:to>
                                    </p:set>
                                    <p:anim calcmode="lin" valueType="num">
                                      <p:cBhvr additive="base">
                                        <p:cTn dur="500"/>
                                        <p:tgtEl>
                                          <p:spTgt spid="14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40">
                                            <p:txEl>
                                              <p:pRg end="8" st="8"/>
                                            </p:txEl>
                                          </p:spTgt>
                                        </p:tgtEl>
                                        <p:attrNameLst>
                                          <p:attrName>style.visibility</p:attrName>
                                        </p:attrNameLst>
                                      </p:cBhvr>
                                      <p:to>
                                        <p:strVal val="visible"/>
                                      </p:to>
                                    </p:set>
                                    <p:anim calcmode="lin" valueType="num">
                                      <p:cBhvr additive="base">
                                        <p:cTn dur="500"/>
                                        <p:tgtEl>
                                          <p:spTgt spid="14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10" presetSubtype="0">
                                  <p:stCondLst>
                                    <p:cond delay="250"/>
                                  </p:stCondLst>
                                  <p:childTnLst>
                                    <p:set>
                                      <p:cBhvr>
                                        <p:cTn dur="1" fill="hold">
                                          <p:stCondLst>
                                            <p:cond delay="0"/>
                                          </p:stCondLst>
                                        </p:cTn>
                                        <p:tgtEl>
                                          <p:spTgt spid="124"/>
                                        </p:tgtEl>
                                        <p:attrNameLst>
                                          <p:attrName>style.visibility</p:attrName>
                                        </p:attrNameLst>
                                      </p:cBhvr>
                                      <p:to>
                                        <p:strVal val="visible"/>
                                      </p:to>
                                    </p:set>
                                    <p:animEffect filter="fade" transition="in">
                                      <p:cBhvr>
                                        <p:cTn dur="250"/>
                                        <p:tgtEl>
                                          <p:spTgt spid="124"/>
                                        </p:tgtEl>
                                      </p:cBhvr>
                                    </p:animEffect>
                                  </p:childTnLst>
                                </p:cTn>
                              </p:par>
                            </p:childTnLst>
                          </p:cTn>
                        </p:par>
                        <p:par>
                          <p:cTn fill="hold">
                            <p:stCondLst>
                              <p:cond delay="925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50"/>
                                        <p:tgtEl>
                                          <p:spTgt spid="157"/>
                                        </p:tgtEl>
                                      </p:cBhvr>
                                    </p:animEffect>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250"/>
                                        <p:tgtEl>
                                          <p:spTgt spid="158"/>
                                        </p:tgtEl>
                                      </p:cBhvr>
                                    </p:animEffect>
                                  </p:childTnLst>
                                </p:cTn>
                              </p:par>
                            </p:childTnLst>
                          </p:cTn>
                        </p:par>
                        <p:par>
                          <p:cTn fill="hold">
                            <p:stCondLst>
                              <p:cond delay="9750"/>
                            </p:stCondLst>
                            <p:childTnLst>
                              <p:par>
                                <p:cTn fill="hold" nodeType="afterEffect" presetClass="entr" presetID="2" presetSubtype="8">
                                  <p:stCondLst>
                                    <p:cond delay="0"/>
                                  </p:stCondLst>
                                  <p:childTnLst>
                                    <p:set>
                                      <p:cBhvr>
                                        <p:cTn dur="1" fill="hold">
                                          <p:stCondLst>
                                            <p:cond delay="0"/>
                                          </p:stCondLst>
                                        </p:cTn>
                                        <p:tgtEl>
                                          <p:spTgt spid="112"/>
                                        </p:tgtEl>
                                        <p:attrNameLst>
                                          <p:attrName>style.visibility</p:attrName>
                                        </p:attrNameLst>
                                      </p:cBhvr>
                                      <p:to>
                                        <p:strVal val="visible"/>
                                      </p:to>
                                    </p:set>
                                    <p:anim calcmode="lin" valueType="num">
                                      <p:cBhvr additive="base">
                                        <p:cTn dur="500"/>
                                        <p:tgtEl>
                                          <p:spTgt spid="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500"/>
                                        <p:tgtEl>
                                          <p:spTgt spid="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500"/>
                                        <p:tgtEl>
                                          <p:spTgt spid="1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 calcmode="lin" valueType="num">
                                      <p:cBhvr additive="base">
                                        <p:cTn dur="500"/>
                                        <p:tgtEl>
                                          <p:spTgt spid="144">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 calcmode="lin" valueType="num">
                                      <p:cBhvr additive="base">
                                        <p:cTn dur="500"/>
                                        <p:tgtEl>
                                          <p:spTgt spid="144">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 calcmode="lin" valueType="num">
                                      <p:cBhvr additive="base">
                                        <p:cTn dur="500"/>
                                        <p:tgtEl>
                                          <p:spTgt spid="144">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 calcmode="lin" valueType="num">
                                      <p:cBhvr additive="base">
                                        <p:cTn dur="500"/>
                                        <p:tgtEl>
                                          <p:spTgt spid="144">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 calcmode="lin" valueType="num">
                                      <p:cBhvr additive="base">
                                        <p:cTn dur="500"/>
                                        <p:tgtEl>
                                          <p:spTgt spid="144">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 calcmode="lin" valueType="num">
                                      <p:cBhvr additive="base">
                                        <p:cTn dur="500"/>
                                        <p:tgtEl>
                                          <p:spTgt spid="144">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6" st="6"/>
                                            </p:txEl>
                                          </p:spTgt>
                                        </p:tgtEl>
                                        <p:attrNameLst>
                                          <p:attrName>style.visibility</p:attrName>
                                        </p:attrNameLst>
                                      </p:cBhvr>
                                      <p:to>
                                        <p:strVal val="visible"/>
                                      </p:to>
                                    </p:set>
                                    <p:anim calcmode="lin" valueType="num">
                                      <p:cBhvr additive="base">
                                        <p:cTn dur="500"/>
                                        <p:tgtEl>
                                          <p:spTgt spid="144">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7" st="7"/>
                                            </p:txEl>
                                          </p:spTgt>
                                        </p:tgtEl>
                                        <p:attrNameLst>
                                          <p:attrName>style.visibility</p:attrName>
                                        </p:attrNameLst>
                                      </p:cBhvr>
                                      <p:to>
                                        <p:strVal val="visible"/>
                                      </p:to>
                                    </p:set>
                                    <p:anim calcmode="lin" valueType="num">
                                      <p:cBhvr additive="base">
                                        <p:cTn dur="500"/>
                                        <p:tgtEl>
                                          <p:spTgt spid="144">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4">
                                            <p:txEl>
                                              <p:pRg end="8" st="8"/>
                                            </p:txEl>
                                          </p:spTgt>
                                        </p:tgtEl>
                                        <p:attrNameLst>
                                          <p:attrName>style.visibility</p:attrName>
                                        </p:attrNameLst>
                                      </p:cBhvr>
                                      <p:to>
                                        <p:strVal val="visible"/>
                                      </p:to>
                                    </p:set>
                                    <p:anim calcmode="lin" valueType="num">
                                      <p:cBhvr additive="base">
                                        <p:cTn dur="500"/>
                                        <p:tgtEl>
                                          <p:spTgt spid="144">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250"/>
                            </p:stCondLst>
                            <p:childTnLst>
                              <p:par>
                                <p:cTn fill="hold" nodeType="afterEffect" presetClass="entr" presetID="10" presetSubtype="0">
                                  <p:stCondLst>
                                    <p:cond delay="25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childTnLst>
                          </p:cTn>
                        </p:par>
                        <p:par>
                          <p:cTn fill="hold">
                            <p:stCondLst>
                              <p:cond delay="10750"/>
                            </p:stCondLst>
                            <p:childTnLst>
                              <p:par>
                                <p:cTn fill="hold" nodeType="afterEffect" presetClass="entr" presetID="2" presetSubtype="8">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p:tgtEl>
                                          <p:spTgt spid="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5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 calcmode="lin" valueType="num">
                                      <p:cBhvr additive="base">
                                        <p:cTn dur="500"/>
                                        <p:tgtEl>
                                          <p:spTgt spid="148">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 calcmode="lin" valueType="num">
                                      <p:cBhvr additive="base">
                                        <p:cTn dur="500"/>
                                        <p:tgtEl>
                                          <p:spTgt spid="148">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 calcmode="lin" valueType="num">
                                      <p:cBhvr additive="base">
                                        <p:cTn dur="500"/>
                                        <p:tgtEl>
                                          <p:spTgt spid="148">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 calcmode="lin" valueType="num">
                                      <p:cBhvr additive="base">
                                        <p:cTn dur="500"/>
                                        <p:tgtEl>
                                          <p:spTgt spid="148">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 calcmode="lin" valueType="num">
                                      <p:cBhvr additive="base">
                                        <p:cTn dur="500"/>
                                        <p:tgtEl>
                                          <p:spTgt spid="148">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5" st="5"/>
                                            </p:txEl>
                                          </p:spTgt>
                                        </p:tgtEl>
                                        <p:attrNameLst>
                                          <p:attrName>style.visibility</p:attrName>
                                        </p:attrNameLst>
                                      </p:cBhvr>
                                      <p:to>
                                        <p:strVal val="visible"/>
                                      </p:to>
                                    </p:set>
                                    <p:anim calcmode="lin" valueType="num">
                                      <p:cBhvr additive="base">
                                        <p:cTn dur="500"/>
                                        <p:tgtEl>
                                          <p:spTgt spid="148">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6" st="6"/>
                                            </p:txEl>
                                          </p:spTgt>
                                        </p:tgtEl>
                                        <p:attrNameLst>
                                          <p:attrName>style.visibility</p:attrName>
                                        </p:attrNameLst>
                                      </p:cBhvr>
                                      <p:to>
                                        <p:strVal val="visible"/>
                                      </p:to>
                                    </p:set>
                                    <p:anim calcmode="lin" valueType="num">
                                      <p:cBhvr additive="base">
                                        <p:cTn dur="500"/>
                                        <p:tgtEl>
                                          <p:spTgt spid="148">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7" st="7"/>
                                            </p:txEl>
                                          </p:spTgt>
                                        </p:tgtEl>
                                        <p:attrNameLst>
                                          <p:attrName>style.visibility</p:attrName>
                                        </p:attrNameLst>
                                      </p:cBhvr>
                                      <p:to>
                                        <p:strVal val="visible"/>
                                      </p:to>
                                    </p:set>
                                    <p:anim calcmode="lin" valueType="num">
                                      <p:cBhvr additive="base">
                                        <p:cTn dur="500"/>
                                        <p:tgtEl>
                                          <p:spTgt spid="148">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8">
                                            <p:txEl>
                                              <p:pRg end="8" st="8"/>
                                            </p:txEl>
                                          </p:spTgt>
                                        </p:tgtEl>
                                        <p:attrNameLst>
                                          <p:attrName>style.visibility</p:attrName>
                                        </p:attrNameLst>
                                      </p:cBhvr>
                                      <p:to>
                                        <p:strVal val="visible"/>
                                      </p:to>
                                    </p:set>
                                    <p:anim calcmode="lin" valueType="num">
                                      <p:cBhvr additive="base">
                                        <p:cTn dur="500"/>
                                        <p:tgtEl>
                                          <p:spTgt spid="148">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250"/>
                            </p:stCondLst>
                            <p:childTnLst>
                              <p:par>
                                <p:cTn fill="hold" nodeType="afterEffect" presetClass="entr" presetID="10" presetSubtype="0">
                                  <p:stCondLst>
                                    <p:cond delay="25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childTnLst>
                          </p:cTn>
                        </p:par>
                        <p:par>
                          <p:cTn fill="hold">
                            <p:stCondLst>
                              <p:cond delay="11750"/>
                            </p:stCondLst>
                            <p:childTnLst>
                              <p:par>
                                <p:cTn fill="hold" nodeType="afterEffect" presetClass="entr" presetID="2" presetSubtype="8">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500"/>
                                        <p:tgtEl>
                                          <p:spTgt spid="1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500"/>
                                        <p:tgtEl>
                                          <p:spTgt spid="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0" st="0"/>
                                            </p:txEl>
                                          </p:spTgt>
                                        </p:tgtEl>
                                        <p:attrNameLst>
                                          <p:attrName>style.visibility</p:attrName>
                                        </p:attrNameLst>
                                      </p:cBhvr>
                                      <p:to>
                                        <p:strVal val="visible"/>
                                      </p:to>
                                    </p:set>
                                    <p:anim calcmode="lin" valueType="num">
                                      <p:cBhvr additive="base">
                                        <p:cTn dur="500"/>
                                        <p:tgtEl>
                                          <p:spTgt spid="15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1" st="1"/>
                                            </p:txEl>
                                          </p:spTgt>
                                        </p:tgtEl>
                                        <p:attrNameLst>
                                          <p:attrName>style.visibility</p:attrName>
                                        </p:attrNameLst>
                                      </p:cBhvr>
                                      <p:to>
                                        <p:strVal val="visible"/>
                                      </p:to>
                                    </p:set>
                                    <p:anim calcmode="lin" valueType="num">
                                      <p:cBhvr additive="base">
                                        <p:cTn dur="500"/>
                                        <p:tgtEl>
                                          <p:spTgt spid="15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2" st="2"/>
                                            </p:txEl>
                                          </p:spTgt>
                                        </p:tgtEl>
                                        <p:attrNameLst>
                                          <p:attrName>style.visibility</p:attrName>
                                        </p:attrNameLst>
                                      </p:cBhvr>
                                      <p:to>
                                        <p:strVal val="visible"/>
                                      </p:to>
                                    </p:set>
                                    <p:anim calcmode="lin" valueType="num">
                                      <p:cBhvr additive="base">
                                        <p:cTn dur="500"/>
                                        <p:tgtEl>
                                          <p:spTgt spid="15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3" st="3"/>
                                            </p:txEl>
                                          </p:spTgt>
                                        </p:tgtEl>
                                        <p:attrNameLst>
                                          <p:attrName>style.visibility</p:attrName>
                                        </p:attrNameLst>
                                      </p:cBhvr>
                                      <p:to>
                                        <p:strVal val="visible"/>
                                      </p:to>
                                    </p:set>
                                    <p:anim calcmode="lin" valueType="num">
                                      <p:cBhvr additive="base">
                                        <p:cTn dur="500"/>
                                        <p:tgtEl>
                                          <p:spTgt spid="15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4" st="4"/>
                                            </p:txEl>
                                          </p:spTgt>
                                        </p:tgtEl>
                                        <p:attrNameLst>
                                          <p:attrName>style.visibility</p:attrName>
                                        </p:attrNameLst>
                                      </p:cBhvr>
                                      <p:to>
                                        <p:strVal val="visible"/>
                                      </p:to>
                                    </p:set>
                                    <p:anim calcmode="lin" valueType="num">
                                      <p:cBhvr additive="base">
                                        <p:cTn dur="500"/>
                                        <p:tgtEl>
                                          <p:spTgt spid="15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5" st="5"/>
                                            </p:txEl>
                                          </p:spTgt>
                                        </p:tgtEl>
                                        <p:attrNameLst>
                                          <p:attrName>style.visibility</p:attrName>
                                        </p:attrNameLst>
                                      </p:cBhvr>
                                      <p:to>
                                        <p:strVal val="visible"/>
                                      </p:to>
                                    </p:set>
                                    <p:anim calcmode="lin" valueType="num">
                                      <p:cBhvr additive="base">
                                        <p:cTn dur="500"/>
                                        <p:tgtEl>
                                          <p:spTgt spid="15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6" st="6"/>
                                            </p:txEl>
                                          </p:spTgt>
                                        </p:tgtEl>
                                        <p:attrNameLst>
                                          <p:attrName>style.visibility</p:attrName>
                                        </p:attrNameLst>
                                      </p:cBhvr>
                                      <p:to>
                                        <p:strVal val="visible"/>
                                      </p:to>
                                    </p:set>
                                    <p:anim calcmode="lin" valueType="num">
                                      <p:cBhvr additive="base">
                                        <p:cTn dur="500"/>
                                        <p:tgtEl>
                                          <p:spTgt spid="15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7" st="7"/>
                                            </p:txEl>
                                          </p:spTgt>
                                        </p:tgtEl>
                                        <p:attrNameLst>
                                          <p:attrName>style.visibility</p:attrName>
                                        </p:attrNameLst>
                                      </p:cBhvr>
                                      <p:to>
                                        <p:strVal val="visible"/>
                                      </p:to>
                                    </p:set>
                                    <p:anim calcmode="lin" valueType="num">
                                      <p:cBhvr additive="base">
                                        <p:cTn dur="500"/>
                                        <p:tgtEl>
                                          <p:spTgt spid="15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2">
                                            <p:txEl>
                                              <p:pRg end="8" st="8"/>
                                            </p:txEl>
                                          </p:spTgt>
                                        </p:tgtEl>
                                        <p:attrNameLst>
                                          <p:attrName>style.visibility</p:attrName>
                                        </p:attrNameLst>
                                      </p:cBhvr>
                                      <p:to>
                                        <p:strVal val="visible"/>
                                      </p:to>
                                    </p:set>
                                    <p:anim calcmode="lin" valueType="num">
                                      <p:cBhvr additive="base">
                                        <p:cTn dur="500"/>
                                        <p:tgtEl>
                                          <p:spTgt spid="15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2250"/>
                            </p:stCondLst>
                            <p:childTnLst>
                              <p:par>
                                <p:cTn fill="hold" nodeType="afterEffect" presetClass="entr" presetID="10" presetSubtype="0">
                                  <p:stCondLst>
                                    <p:cond delay="25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par>
                          <p:cTn fill="hold">
                            <p:stCondLst>
                              <p:cond delay="12750"/>
                            </p:stCondLst>
                            <p:childTnLst>
                              <p:par>
                                <p:cTn fill="hold" nodeType="after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p:tgtEl>
                                          <p:spTgt spid="1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500"/>
                                        <p:tgtEl>
                                          <p:spTgt spid="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 calcmode="lin" valueType="num">
                                      <p:cBhvr additive="base">
                                        <p:cTn dur="500"/>
                                        <p:tgtEl>
                                          <p:spTgt spid="156">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 calcmode="lin" valueType="num">
                                      <p:cBhvr additive="base">
                                        <p:cTn dur="500"/>
                                        <p:tgtEl>
                                          <p:spTgt spid="156">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 calcmode="lin" valueType="num">
                                      <p:cBhvr additive="base">
                                        <p:cTn dur="500"/>
                                        <p:tgtEl>
                                          <p:spTgt spid="156">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 calcmode="lin" valueType="num">
                                      <p:cBhvr additive="base">
                                        <p:cTn dur="500"/>
                                        <p:tgtEl>
                                          <p:spTgt spid="156">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 calcmode="lin" valueType="num">
                                      <p:cBhvr additive="base">
                                        <p:cTn dur="500"/>
                                        <p:tgtEl>
                                          <p:spTgt spid="156">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 calcmode="lin" valueType="num">
                                      <p:cBhvr additive="base">
                                        <p:cTn dur="500"/>
                                        <p:tgtEl>
                                          <p:spTgt spid="156">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 calcmode="lin" valueType="num">
                                      <p:cBhvr additive="base">
                                        <p:cTn dur="500"/>
                                        <p:tgtEl>
                                          <p:spTgt spid="156">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 calcmode="lin" valueType="num">
                                      <p:cBhvr additive="base">
                                        <p:cTn dur="500"/>
                                        <p:tgtEl>
                                          <p:spTgt spid="156">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xEl>
                                              <p:pRg end="8" st="8"/>
                                            </p:txEl>
                                          </p:spTgt>
                                        </p:tgtEl>
                                        <p:attrNameLst>
                                          <p:attrName>style.visibility</p:attrName>
                                        </p:attrNameLst>
                                      </p:cBhvr>
                                      <p:to>
                                        <p:strVal val="visible"/>
                                      </p:to>
                                    </p:set>
                                    <p:anim calcmode="lin" valueType="num">
                                      <p:cBhvr additive="base">
                                        <p:cTn dur="500"/>
                                        <p:tgtEl>
                                          <p:spTgt spid="156">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250"/>
                            </p:stCondLst>
                            <p:childTnLst>
                              <p:par>
                                <p:cTn fill="hold" nodeType="afterEffect" presetClass="entr" presetID="10" presetSubtype="0">
                                  <p:stCondLst>
                                    <p:cond delay="25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par>
                          <p:cTn fill="hold">
                            <p:stCondLst>
                              <p:cond delay="13750"/>
                            </p:stCondLst>
                            <p:childTnLst>
                              <p:par>
                                <p:cTn fill="hold" nodeType="after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500"/>
                                        <p:tgtEl>
                                          <p:spTgt spid="122">
                                            <p:txEl>
                                              <p:pRg end="0" st="0"/>
                                            </p:txEl>
                                          </p:spTgt>
                                        </p:tgtEl>
                                      </p:cBhvr>
                                    </p:animEffect>
                                  </p:childTnLst>
                                </p:cTn>
                              </p:par>
                            </p:childTnLst>
                          </p:cTn>
                        </p:par>
                        <p:par>
                          <p:cTn fill="hold">
                            <p:stCondLst>
                              <p:cond delay="14250"/>
                            </p:stCondLst>
                            <p:childTnLst>
                              <p:par>
                                <p:cTn fill="hold" nodeType="after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500"/>
                                        <p:tgtEl>
                                          <p:spTgt spid="122">
                                            <p:txEl>
                                              <p:pRg end="1" st="1"/>
                                            </p:txEl>
                                          </p:spTgt>
                                        </p:tgtEl>
                                      </p:cBhvr>
                                    </p:animEffect>
                                  </p:childTnLst>
                                </p:cTn>
                              </p:par>
                            </p:childTnLst>
                          </p:cTn>
                        </p:par>
                        <p:par>
                          <p:cTn fill="hold">
                            <p:stCondLst>
                              <p:cond delay="14750"/>
                            </p:stCondLst>
                            <p:childTnLst>
                              <p:par>
                                <p:cTn fill="hold" nodeType="afterEffect" presetClass="entr" presetID="10"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animEffect filter="fade" transition="in">
                                      <p:cBhvr>
                                        <p:cTn dur="500"/>
                                        <p:tgtEl>
                                          <p:spTgt spid="122">
                                            <p:txEl>
                                              <p:pRg end="2" st="2"/>
                                            </p:txEl>
                                          </p:spTgt>
                                        </p:tgtEl>
                                      </p:cBhvr>
                                    </p:animEffect>
                                  </p:childTnLst>
                                </p:cTn>
                              </p:par>
                            </p:childTnLst>
                          </p:cTn>
                        </p:par>
                        <p:par>
                          <p:cTn fill="hold">
                            <p:stCondLst>
                              <p:cond delay="15250"/>
                            </p:stCondLst>
                            <p:childTnLst>
                              <p:par>
                                <p:cTn fill="hold" nodeType="afterEffect" presetClass="entr" presetID="10" presetSubtype="0">
                                  <p:stCondLst>
                                    <p:cond delay="0"/>
                                  </p:stCondLst>
                                  <p:childTnLst>
                                    <p:set>
                                      <p:cBhvr>
                                        <p:cTn dur="1" fill="hold">
                                          <p:stCondLst>
                                            <p:cond delay="0"/>
                                          </p:stCondLst>
                                        </p:cTn>
                                        <p:tgtEl>
                                          <p:spTgt spid="122">
                                            <p:txEl>
                                              <p:pRg end="3" st="3"/>
                                            </p:txEl>
                                          </p:spTgt>
                                        </p:tgtEl>
                                        <p:attrNameLst>
                                          <p:attrName>style.visibility</p:attrName>
                                        </p:attrNameLst>
                                      </p:cBhvr>
                                      <p:to>
                                        <p:strVal val="visible"/>
                                      </p:to>
                                    </p:set>
                                    <p:animEffect filter="fade" transition="in">
                                      <p:cBhvr>
                                        <p:cTn dur="500"/>
                                        <p:tgtEl>
                                          <p:spTgt spid="122">
                                            <p:txEl>
                                              <p:pRg end="3" st="3"/>
                                            </p:txEl>
                                          </p:spTgt>
                                        </p:tgtEl>
                                      </p:cBhvr>
                                    </p:animEffect>
                                  </p:childTnLst>
                                </p:cTn>
                              </p:par>
                            </p:childTnLst>
                          </p:cTn>
                        </p:par>
                        <p:par>
                          <p:cTn fill="hold">
                            <p:stCondLst>
                              <p:cond delay="15750"/>
                            </p:stCondLst>
                            <p:childTnLst>
                              <p:par>
                                <p:cTn fill="hold" nodeType="afterEffect" presetClass="entr" presetID="10" presetSubtype="0">
                                  <p:stCondLst>
                                    <p:cond delay="0"/>
                                  </p:stCondLst>
                                  <p:childTnLst>
                                    <p:set>
                                      <p:cBhvr>
                                        <p:cTn dur="1" fill="hold">
                                          <p:stCondLst>
                                            <p:cond delay="0"/>
                                          </p:stCondLst>
                                        </p:cTn>
                                        <p:tgtEl>
                                          <p:spTgt spid="122">
                                            <p:txEl>
                                              <p:pRg end="4" st="4"/>
                                            </p:txEl>
                                          </p:spTgt>
                                        </p:tgtEl>
                                        <p:attrNameLst>
                                          <p:attrName>style.visibility</p:attrName>
                                        </p:attrNameLst>
                                      </p:cBhvr>
                                      <p:to>
                                        <p:strVal val="visible"/>
                                      </p:to>
                                    </p:set>
                                    <p:animEffect filter="fade" transition="in">
                                      <p:cBhvr>
                                        <p:cTn dur="500"/>
                                        <p:tgtEl>
                                          <p:spTgt spid="122">
                                            <p:txEl>
                                              <p:pRg end="4" st="4"/>
                                            </p:txEl>
                                          </p:spTgt>
                                        </p:tgtEl>
                                      </p:cBhvr>
                                    </p:animEffect>
                                  </p:childTnLst>
                                </p:cTn>
                              </p:par>
                            </p:childTnLst>
                          </p:cTn>
                        </p:par>
                        <p:par>
                          <p:cTn fill="hold">
                            <p:stCondLst>
                              <p:cond delay="16250"/>
                            </p:stCondLst>
                            <p:childTnLst>
                              <p:par>
                                <p:cTn fill="hold" nodeType="afterEffect" presetClass="entr" presetID="10" presetSubtype="0">
                                  <p:stCondLst>
                                    <p:cond delay="0"/>
                                  </p:stCondLst>
                                  <p:childTnLst>
                                    <p:set>
                                      <p:cBhvr>
                                        <p:cTn dur="1" fill="hold">
                                          <p:stCondLst>
                                            <p:cond delay="0"/>
                                          </p:stCondLst>
                                        </p:cTn>
                                        <p:tgtEl>
                                          <p:spTgt spid="122">
                                            <p:txEl>
                                              <p:pRg end="5" st="5"/>
                                            </p:txEl>
                                          </p:spTgt>
                                        </p:tgtEl>
                                        <p:attrNameLst>
                                          <p:attrName>style.visibility</p:attrName>
                                        </p:attrNameLst>
                                      </p:cBhvr>
                                      <p:to>
                                        <p:strVal val="visible"/>
                                      </p:to>
                                    </p:set>
                                    <p:animEffect filter="fade" transition="in">
                                      <p:cBhvr>
                                        <p:cTn dur="500"/>
                                        <p:tgtEl>
                                          <p:spTgt spid="122">
                                            <p:txEl>
                                              <p:pRg end="5" st="5"/>
                                            </p:txEl>
                                          </p:spTgt>
                                        </p:tgtEl>
                                      </p:cBhvr>
                                    </p:animEffect>
                                  </p:childTnLst>
                                </p:cTn>
                              </p:par>
                            </p:childTnLst>
                          </p:cTn>
                        </p:par>
                        <p:par>
                          <p:cTn fill="hold">
                            <p:stCondLst>
                              <p:cond delay="16750"/>
                            </p:stCondLst>
                            <p:childTnLst>
                              <p:par>
                                <p:cTn fill="hold" nodeType="afterEffect" presetClass="entr" presetID="10" presetSubtype="0">
                                  <p:stCondLst>
                                    <p:cond delay="0"/>
                                  </p:stCondLst>
                                  <p:childTnLst>
                                    <p:set>
                                      <p:cBhvr>
                                        <p:cTn dur="1" fill="hold">
                                          <p:stCondLst>
                                            <p:cond delay="0"/>
                                          </p:stCondLst>
                                        </p:cTn>
                                        <p:tgtEl>
                                          <p:spTgt spid="122">
                                            <p:txEl>
                                              <p:pRg end="6" st="6"/>
                                            </p:txEl>
                                          </p:spTgt>
                                        </p:tgtEl>
                                        <p:attrNameLst>
                                          <p:attrName>style.visibility</p:attrName>
                                        </p:attrNameLst>
                                      </p:cBhvr>
                                      <p:to>
                                        <p:strVal val="visible"/>
                                      </p:to>
                                    </p:set>
                                    <p:animEffect filter="fade" transition="in">
                                      <p:cBhvr>
                                        <p:cTn dur="500"/>
                                        <p:tgtEl>
                                          <p:spTgt spid="122">
                                            <p:txEl>
                                              <p:pRg end="6" st="6"/>
                                            </p:txEl>
                                          </p:spTgt>
                                        </p:tgtEl>
                                      </p:cBhvr>
                                    </p:animEffect>
                                  </p:childTnLst>
                                </p:cTn>
                              </p:par>
                            </p:childTnLst>
                          </p:cTn>
                        </p:par>
                        <p:par>
                          <p:cTn fill="hold">
                            <p:stCondLst>
                              <p:cond delay="17250"/>
                            </p:stCondLst>
                            <p:childTnLst>
                              <p:par>
                                <p:cTn fill="hold" nodeType="afterEffect" presetClass="entr" presetID="10" presetSubtype="0">
                                  <p:stCondLst>
                                    <p:cond delay="0"/>
                                  </p:stCondLst>
                                  <p:childTnLst>
                                    <p:set>
                                      <p:cBhvr>
                                        <p:cTn dur="1" fill="hold">
                                          <p:stCondLst>
                                            <p:cond delay="0"/>
                                          </p:stCondLst>
                                        </p:cTn>
                                        <p:tgtEl>
                                          <p:spTgt spid="122">
                                            <p:txEl>
                                              <p:pRg end="7" st="7"/>
                                            </p:txEl>
                                          </p:spTgt>
                                        </p:tgtEl>
                                        <p:attrNameLst>
                                          <p:attrName>style.visibility</p:attrName>
                                        </p:attrNameLst>
                                      </p:cBhvr>
                                      <p:to>
                                        <p:strVal val="visible"/>
                                      </p:to>
                                    </p:set>
                                    <p:animEffect filter="fade" transition="in">
                                      <p:cBhvr>
                                        <p:cTn dur="500"/>
                                        <p:tgtEl>
                                          <p:spTgt spid="122">
                                            <p:txEl>
                                              <p:pRg end="7" st="7"/>
                                            </p:txEl>
                                          </p:spTgt>
                                        </p:tgtEl>
                                      </p:cBhvr>
                                    </p:animEffect>
                                  </p:childTnLst>
                                </p:cTn>
                              </p:par>
                            </p:childTnLst>
                          </p:cTn>
                        </p:par>
                        <p:par>
                          <p:cTn fill="hold">
                            <p:stCondLst>
                              <p:cond delay="17750"/>
                            </p:stCondLst>
                            <p:childTnLst>
                              <p:par>
                                <p:cTn fill="hold" nodeType="afterEffect" presetClass="entr" presetID="10" presetSubtype="0">
                                  <p:stCondLst>
                                    <p:cond delay="0"/>
                                  </p:stCondLst>
                                  <p:childTnLst>
                                    <p:set>
                                      <p:cBhvr>
                                        <p:cTn dur="1" fill="hold">
                                          <p:stCondLst>
                                            <p:cond delay="0"/>
                                          </p:stCondLst>
                                        </p:cTn>
                                        <p:tgtEl>
                                          <p:spTgt spid="122">
                                            <p:txEl>
                                              <p:pRg end="8" st="8"/>
                                            </p:txEl>
                                          </p:spTgt>
                                        </p:tgtEl>
                                        <p:attrNameLst>
                                          <p:attrName>style.visibility</p:attrName>
                                        </p:attrNameLst>
                                      </p:cBhvr>
                                      <p:to>
                                        <p:strVal val="visible"/>
                                      </p:to>
                                    </p:set>
                                    <p:animEffect filter="fade" transition="in">
                                      <p:cBhvr>
                                        <p:cTn dur="500"/>
                                        <p:tgtEl>
                                          <p:spTgt spid="12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s - 4 Columns - Tile">
  <p:cSld name="4 Icons - 4 Columns - Tile">
    <p:spTree>
      <p:nvGrpSpPr>
        <p:cNvPr id="159" name="Shape 159"/>
        <p:cNvGrpSpPr/>
        <p:nvPr/>
      </p:nvGrpSpPr>
      <p:grpSpPr>
        <a:xfrm>
          <a:off x="0" y="0"/>
          <a:ext cx="0" cy="0"/>
          <a:chOff x="0" y="0"/>
          <a:chExt cx="0" cy="0"/>
        </a:xfrm>
      </p:grpSpPr>
      <p:sp>
        <p:nvSpPr>
          <p:cNvPr id="160" name="Google Shape;160;p7"/>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1" name="Google Shape;161;p7"/>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2" name="Google Shape;162;p7"/>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163" name="Google Shape;163;p7"/>
          <p:cNvSpPr txBox="1"/>
          <p:nvPr>
            <p:ph idx="1" type="body"/>
          </p:nvPr>
        </p:nvSpPr>
        <p:spPr>
          <a:xfrm>
            <a:off x="2339559" y="1527634"/>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4" name="Google Shape;164;p7"/>
          <p:cNvSpPr txBox="1"/>
          <p:nvPr>
            <p:ph idx="2" type="body"/>
          </p:nvPr>
        </p:nvSpPr>
        <p:spPr>
          <a:xfrm>
            <a:off x="2339559" y="1851670"/>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5" name="Google Shape;165;p7"/>
          <p:cNvSpPr txBox="1"/>
          <p:nvPr>
            <p:ph idx="3" type="body"/>
          </p:nvPr>
        </p:nvSpPr>
        <p:spPr>
          <a:xfrm>
            <a:off x="2340452" y="3219822"/>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6" name="Google Shape;166;p7"/>
          <p:cNvSpPr txBox="1"/>
          <p:nvPr>
            <p:ph idx="4" type="body"/>
          </p:nvPr>
        </p:nvSpPr>
        <p:spPr>
          <a:xfrm>
            <a:off x="2340452" y="3543858"/>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7" name="Google Shape;167;p7"/>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8" name="Google Shape;168;p7"/>
          <p:cNvSpPr txBox="1"/>
          <p:nvPr>
            <p:ph idx="5"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69" name="Google Shape;169;p7"/>
          <p:cNvSpPr txBox="1"/>
          <p:nvPr>
            <p:ph idx="6" type="body"/>
          </p:nvPr>
        </p:nvSpPr>
        <p:spPr>
          <a:xfrm>
            <a:off x="6443084" y="1527634"/>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0" name="Google Shape;170;p7"/>
          <p:cNvSpPr txBox="1"/>
          <p:nvPr>
            <p:ph idx="7" type="body"/>
          </p:nvPr>
        </p:nvSpPr>
        <p:spPr>
          <a:xfrm>
            <a:off x="6443084" y="1851670"/>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1" name="Google Shape;171;p7"/>
          <p:cNvSpPr txBox="1"/>
          <p:nvPr>
            <p:ph idx="8" type="body"/>
          </p:nvPr>
        </p:nvSpPr>
        <p:spPr>
          <a:xfrm>
            <a:off x="6443977" y="3219821"/>
            <a:ext cx="22320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2" name="Google Shape;172;p7"/>
          <p:cNvSpPr txBox="1"/>
          <p:nvPr>
            <p:ph idx="9" type="body"/>
          </p:nvPr>
        </p:nvSpPr>
        <p:spPr>
          <a:xfrm>
            <a:off x="6443977" y="3543857"/>
            <a:ext cx="2232000" cy="864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73" name="Google Shape;173;p7"/>
          <p:cNvSpPr/>
          <p:nvPr/>
        </p:nvSpPr>
        <p:spPr>
          <a:xfrm>
            <a:off x="719238" y="1311610"/>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74" name="Google Shape;174;p7"/>
          <p:cNvSpPr/>
          <p:nvPr>
            <p:ph idx="13" type="pic"/>
          </p:nvPr>
        </p:nvSpPr>
        <p:spPr>
          <a:xfrm>
            <a:off x="1169327" y="1761660"/>
            <a:ext cx="504000" cy="504000"/>
          </a:xfrm>
          <a:prstGeom prst="rect">
            <a:avLst/>
          </a:prstGeom>
          <a:noFill/>
          <a:ln>
            <a:noFill/>
          </a:ln>
        </p:spPr>
      </p:sp>
      <p:sp>
        <p:nvSpPr>
          <p:cNvPr id="175" name="Google Shape;175;p7"/>
          <p:cNvSpPr/>
          <p:nvPr/>
        </p:nvSpPr>
        <p:spPr>
          <a:xfrm>
            <a:off x="719238" y="3111810"/>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76" name="Google Shape;176;p7"/>
          <p:cNvSpPr/>
          <p:nvPr>
            <p:ph idx="14" type="pic"/>
          </p:nvPr>
        </p:nvSpPr>
        <p:spPr>
          <a:xfrm>
            <a:off x="1169327" y="3561860"/>
            <a:ext cx="504000" cy="504000"/>
          </a:xfrm>
          <a:prstGeom prst="rect">
            <a:avLst/>
          </a:prstGeom>
          <a:noFill/>
          <a:ln>
            <a:noFill/>
          </a:ln>
        </p:spPr>
      </p:sp>
      <p:sp>
        <p:nvSpPr>
          <p:cNvPr id="177" name="Google Shape;177;p7"/>
          <p:cNvSpPr/>
          <p:nvPr/>
        </p:nvSpPr>
        <p:spPr>
          <a:xfrm>
            <a:off x="4824053" y="1311610"/>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78" name="Google Shape;178;p7"/>
          <p:cNvSpPr/>
          <p:nvPr>
            <p:ph idx="15" type="pic"/>
          </p:nvPr>
        </p:nvSpPr>
        <p:spPr>
          <a:xfrm>
            <a:off x="5274142" y="1761660"/>
            <a:ext cx="504000" cy="504000"/>
          </a:xfrm>
          <a:prstGeom prst="rect">
            <a:avLst/>
          </a:prstGeom>
          <a:noFill/>
          <a:ln>
            <a:noFill/>
          </a:ln>
        </p:spPr>
      </p:sp>
      <p:sp>
        <p:nvSpPr>
          <p:cNvPr id="179" name="Google Shape;179;p7"/>
          <p:cNvSpPr/>
          <p:nvPr/>
        </p:nvSpPr>
        <p:spPr>
          <a:xfrm>
            <a:off x="4824053" y="3100685"/>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180" name="Google Shape;180;p7"/>
          <p:cNvSpPr/>
          <p:nvPr>
            <p:ph idx="16" type="pic"/>
          </p:nvPr>
        </p:nvSpPr>
        <p:spPr>
          <a:xfrm>
            <a:off x="5274142" y="3550735"/>
            <a:ext cx="504000" cy="504000"/>
          </a:xfrm>
          <a:prstGeom prst="rect">
            <a:avLst/>
          </a:prstGeom>
          <a:no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Effect filter="fade" transition="in">
                                      <p:cBhvr>
                                        <p:cTn dur="500"/>
                                        <p:tgtEl>
                                          <p:spTgt spid="168">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Effect filter="fade" transition="in">
                                      <p:cBhvr>
                                        <p:cTn dur="500"/>
                                        <p:tgtEl>
                                          <p:spTgt spid="168">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Effect filter="fade" transition="in">
                                      <p:cBhvr>
                                        <p:cTn dur="500"/>
                                        <p:tgtEl>
                                          <p:spTgt spid="168">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Effect filter="fade" transition="in">
                                      <p:cBhvr>
                                        <p:cTn dur="500"/>
                                        <p:tgtEl>
                                          <p:spTgt spid="168">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Effect filter="fade" transition="in">
                                      <p:cBhvr>
                                        <p:cTn dur="500"/>
                                        <p:tgtEl>
                                          <p:spTgt spid="168">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animEffect filter="fade" transition="in">
                                      <p:cBhvr>
                                        <p:cTn dur="500"/>
                                        <p:tgtEl>
                                          <p:spTgt spid="168">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animEffect filter="fade" transition="in">
                                      <p:cBhvr>
                                        <p:cTn dur="500"/>
                                        <p:tgtEl>
                                          <p:spTgt spid="168">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7" st="7"/>
                                            </p:txEl>
                                          </p:spTgt>
                                        </p:tgtEl>
                                        <p:attrNameLst>
                                          <p:attrName>style.visibility</p:attrName>
                                        </p:attrNameLst>
                                      </p:cBhvr>
                                      <p:to>
                                        <p:strVal val="visible"/>
                                      </p:to>
                                    </p:set>
                                    <p:animEffect filter="fade" transition="in">
                                      <p:cBhvr>
                                        <p:cTn dur="500"/>
                                        <p:tgtEl>
                                          <p:spTgt spid="168">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68">
                                            <p:txEl>
                                              <p:pRg end="8" st="8"/>
                                            </p:txEl>
                                          </p:spTgt>
                                        </p:tgtEl>
                                        <p:attrNameLst>
                                          <p:attrName>style.visibility</p:attrName>
                                        </p:attrNameLst>
                                      </p:cBhvr>
                                      <p:to>
                                        <p:strVal val="visible"/>
                                      </p:to>
                                    </p:set>
                                    <p:animEffect filter="fade" transition="in">
                                      <p:cBhvr>
                                        <p:cTn dur="500"/>
                                        <p:tgtEl>
                                          <p:spTgt spid="168">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163">
                                            <p:txEl>
                                              <p:pRg end="0" st="0"/>
                                            </p:txEl>
                                          </p:spTgt>
                                        </p:tgtEl>
                                        <p:attrNameLst>
                                          <p:attrName>style.visibility</p:attrName>
                                        </p:attrNameLst>
                                      </p:cBhvr>
                                      <p:to>
                                        <p:strVal val="visible"/>
                                      </p:to>
                                    </p:set>
                                    <p:anim calcmode="lin" valueType="num">
                                      <p:cBhvr additive="base">
                                        <p:cTn dur="500"/>
                                        <p:tgtEl>
                                          <p:spTgt spid="163">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163">
                                            <p:txEl>
                                              <p:pRg end="1" st="1"/>
                                            </p:txEl>
                                          </p:spTgt>
                                        </p:tgtEl>
                                        <p:attrNameLst>
                                          <p:attrName>style.visibility</p:attrName>
                                        </p:attrNameLst>
                                      </p:cBhvr>
                                      <p:to>
                                        <p:strVal val="visible"/>
                                      </p:to>
                                    </p:set>
                                    <p:anim calcmode="lin" valueType="num">
                                      <p:cBhvr additive="base">
                                        <p:cTn dur="500"/>
                                        <p:tgtEl>
                                          <p:spTgt spid="163">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163">
                                            <p:txEl>
                                              <p:pRg end="2" st="2"/>
                                            </p:txEl>
                                          </p:spTgt>
                                        </p:tgtEl>
                                        <p:attrNameLst>
                                          <p:attrName>style.visibility</p:attrName>
                                        </p:attrNameLst>
                                      </p:cBhvr>
                                      <p:to>
                                        <p:strVal val="visible"/>
                                      </p:to>
                                    </p:set>
                                    <p:anim calcmode="lin" valueType="num">
                                      <p:cBhvr additive="base">
                                        <p:cTn dur="500"/>
                                        <p:tgtEl>
                                          <p:spTgt spid="163">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163">
                                            <p:txEl>
                                              <p:pRg end="3" st="3"/>
                                            </p:txEl>
                                          </p:spTgt>
                                        </p:tgtEl>
                                        <p:attrNameLst>
                                          <p:attrName>style.visibility</p:attrName>
                                        </p:attrNameLst>
                                      </p:cBhvr>
                                      <p:to>
                                        <p:strVal val="visible"/>
                                      </p:to>
                                    </p:set>
                                    <p:anim calcmode="lin" valueType="num">
                                      <p:cBhvr additive="base">
                                        <p:cTn dur="500"/>
                                        <p:tgtEl>
                                          <p:spTgt spid="163">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163">
                                            <p:txEl>
                                              <p:pRg end="4" st="4"/>
                                            </p:txEl>
                                          </p:spTgt>
                                        </p:tgtEl>
                                        <p:attrNameLst>
                                          <p:attrName>style.visibility</p:attrName>
                                        </p:attrNameLst>
                                      </p:cBhvr>
                                      <p:to>
                                        <p:strVal val="visible"/>
                                      </p:to>
                                    </p:set>
                                    <p:anim calcmode="lin" valueType="num">
                                      <p:cBhvr additive="base">
                                        <p:cTn dur="500"/>
                                        <p:tgtEl>
                                          <p:spTgt spid="163">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163">
                                            <p:txEl>
                                              <p:pRg end="5" st="5"/>
                                            </p:txEl>
                                          </p:spTgt>
                                        </p:tgtEl>
                                        <p:attrNameLst>
                                          <p:attrName>style.visibility</p:attrName>
                                        </p:attrNameLst>
                                      </p:cBhvr>
                                      <p:to>
                                        <p:strVal val="visible"/>
                                      </p:to>
                                    </p:set>
                                    <p:anim calcmode="lin" valueType="num">
                                      <p:cBhvr additive="base">
                                        <p:cTn dur="500"/>
                                        <p:tgtEl>
                                          <p:spTgt spid="163">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163">
                                            <p:txEl>
                                              <p:pRg end="6" st="6"/>
                                            </p:txEl>
                                          </p:spTgt>
                                        </p:tgtEl>
                                        <p:attrNameLst>
                                          <p:attrName>style.visibility</p:attrName>
                                        </p:attrNameLst>
                                      </p:cBhvr>
                                      <p:to>
                                        <p:strVal val="visible"/>
                                      </p:to>
                                    </p:set>
                                    <p:anim calcmode="lin" valueType="num">
                                      <p:cBhvr additive="base">
                                        <p:cTn dur="500"/>
                                        <p:tgtEl>
                                          <p:spTgt spid="163">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163">
                                            <p:txEl>
                                              <p:pRg end="7" st="7"/>
                                            </p:txEl>
                                          </p:spTgt>
                                        </p:tgtEl>
                                        <p:attrNameLst>
                                          <p:attrName>style.visibility</p:attrName>
                                        </p:attrNameLst>
                                      </p:cBhvr>
                                      <p:to>
                                        <p:strVal val="visible"/>
                                      </p:to>
                                    </p:set>
                                    <p:anim calcmode="lin" valueType="num">
                                      <p:cBhvr additive="base">
                                        <p:cTn dur="500"/>
                                        <p:tgtEl>
                                          <p:spTgt spid="163">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163">
                                            <p:txEl>
                                              <p:pRg end="8" st="8"/>
                                            </p:txEl>
                                          </p:spTgt>
                                        </p:tgtEl>
                                        <p:attrNameLst>
                                          <p:attrName>style.visibility</p:attrName>
                                        </p:attrNameLst>
                                      </p:cBhvr>
                                      <p:to>
                                        <p:strVal val="visible"/>
                                      </p:to>
                                    </p:set>
                                    <p:anim calcmode="lin" valueType="num">
                                      <p:cBhvr additive="base">
                                        <p:cTn dur="500"/>
                                        <p:tgtEl>
                                          <p:spTgt spid="163">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0" st="0"/>
                                            </p:txEl>
                                          </p:spTgt>
                                        </p:tgtEl>
                                        <p:attrNameLst>
                                          <p:attrName>style.visibility</p:attrName>
                                        </p:attrNameLst>
                                      </p:cBhvr>
                                      <p:to>
                                        <p:strVal val="visible"/>
                                      </p:to>
                                    </p:set>
                                    <p:anim calcmode="lin" valueType="num">
                                      <p:cBhvr additive="base">
                                        <p:cTn dur="500"/>
                                        <p:tgtEl>
                                          <p:spTgt spid="16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1" st="1"/>
                                            </p:txEl>
                                          </p:spTgt>
                                        </p:tgtEl>
                                        <p:attrNameLst>
                                          <p:attrName>style.visibility</p:attrName>
                                        </p:attrNameLst>
                                      </p:cBhvr>
                                      <p:to>
                                        <p:strVal val="visible"/>
                                      </p:to>
                                    </p:set>
                                    <p:anim calcmode="lin" valueType="num">
                                      <p:cBhvr additive="base">
                                        <p:cTn dur="500"/>
                                        <p:tgtEl>
                                          <p:spTgt spid="164">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2" st="2"/>
                                            </p:txEl>
                                          </p:spTgt>
                                        </p:tgtEl>
                                        <p:attrNameLst>
                                          <p:attrName>style.visibility</p:attrName>
                                        </p:attrNameLst>
                                      </p:cBhvr>
                                      <p:to>
                                        <p:strVal val="visible"/>
                                      </p:to>
                                    </p:set>
                                    <p:anim calcmode="lin" valueType="num">
                                      <p:cBhvr additive="base">
                                        <p:cTn dur="500"/>
                                        <p:tgtEl>
                                          <p:spTgt spid="164">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3" st="3"/>
                                            </p:txEl>
                                          </p:spTgt>
                                        </p:tgtEl>
                                        <p:attrNameLst>
                                          <p:attrName>style.visibility</p:attrName>
                                        </p:attrNameLst>
                                      </p:cBhvr>
                                      <p:to>
                                        <p:strVal val="visible"/>
                                      </p:to>
                                    </p:set>
                                    <p:anim calcmode="lin" valueType="num">
                                      <p:cBhvr additive="base">
                                        <p:cTn dur="500"/>
                                        <p:tgtEl>
                                          <p:spTgt spid="164">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4" st="4"/>
                                            </p:txEl>
                                          </p:spTgt>
                                        </p:tgtEl>
                                        <p:attrNameLst>
                                          <p:attrName>style.visibility</p:attrName>
                                        </p:attrNameLst>
                                      </p:cBhvr>
                                      <p:to>
                                        <p:strVal val="visible"/>
                                      </p:to>
                                    </p:set>
                                    <p:anim calcmode="lin" valueType="num">
                                      <p:cBhvr additive="base">
                                        <p:cTn dur="500"/>
                                        <p:tgtEl>
                                          <p:spTgt spid="164">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5" st="5"/>
                                            </p:txEl>
                                          </p:spTgt>
                                        </p:tgtEl>
                                        <p:attrNameLst>
                                          <p:attrName>style.visibility</p:attrName>
                                        </p:attrNameLst>
                                      </p:cBhvr>
                                      <p:to>
                                        <p:strVal val="visible"/>
                                      </p:to>
                                    </p:set>
                                    <p:anim calcmode="lin" valueType="num">
                                      <p:cBhvr additive="base">
                                        <p:cTn dur="500"/>
                                        <p:tgtEl>
                                          <p:spTgt spid="164">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6" st="6"/>
                                            </p:txEl>
                                          </p:spTgt>
                                        </p:tgtEl>
                                        <p:attrNameLst>
                                          <p:attrName>style.visibility</p:attrName>
                                        </p:attrNameLst>
                                      </p:cBhvr>
                                      <p:to>
                                        <p:strVal val="visible"/>
                                      </p:to>
                                    </p:set>
                                    <p:anim calcmode="lin" valueType="num">
                                      <p:cBhvr additive="base">
                                        <p:cTn dur="500"/>
                                        <p:tgtEl>
                                          <p:spTgt spid="164">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7" st="7"/>
                                            </p:txEl>
                                          </p:spTgt>
                                        </p:tgtEl>
                                        <p:attrNameLst>
                                          <p:attrName>style.visibility</p:attrName>
                                        </p:attrNameLst>
                                      </p:cBhvr>
                                      <p:to>
                                        <p:strVal val="visible"/>
                                      </p:to>
                                    </p:set>
                                    <p:anim calcmode="lin" valueType="num">
                                      <p:cBhvr additive="base">
                                        <p:cTn dur="500"/>
                                        <p:tgtEl>
                                          <p:spTgt spid="164">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4">
                                            <p:txEl>
                                              <p:pRg end="8" st="8"/>
                                            </p:txEl>
                                          </p:spTgt>
                                        </p:tgtEl>
                                        <p:attrNameLst>
                                          <p:attrName>style.visibility</p:attrName>
                                        </p:attrNameLst>
                                      </p:cBhvr>
                                      <p:to>
                                        <p:strVal val="visible"/>
                                      </p:to>
                                    </p:set>
                                    <p:anim calcmode="lin" valueType="num">
                                      <p:cBhvr additive="base">
                                        <p:cTn dur="500"/>
                                        <p:tgtEl>
                                          <p:spTgt spid="164">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5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500"/>
                                        <p:tgtEl>
                                          <p:spTgt spid="176"/>
                                        </p:tgtEl>
                                      </p:cBhvr>
                                    </p:animEffect>
                                  </p:childTnLst>
                                </p:cTn>
                              </p:par>
                            </p:childTnLst>
                          </p:cTn>
                        </p:par>
                        <p:par>
                          <p:cTn fill="hold">
                            <p:stCondLst>
                              <p:cond delay="6000"/>
                            </p:stCondLst>
                            <p:childTnLst>
                              <p:par>
                                <p:cTn fill="hold" nodeType="afterEffect" presetClass="entr" presetID="2" presetSubtype="2">
                                  <p:stCondLst>
                                    <p:cond delay="25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500"/>
                                        <p:tgtEl>
                                          <p:spTgt spid="165">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250"/>
                                  </p:stCondLst>
                                  <p:childTnLst>
                                    <p:set>
                                      <p:cBhvr>
                                        <p:cTn dur="1" fill="hold">
                                          <p:stCondLst>
                                            <p:cond delay="0"/>
                                          </p:stCondLst>
                                        </p:cTn>
                                        <p:tgtEl>
                                          <p:spTgt spid="165">
                                            <p:txEl>
                                              <p:pRg end="1" st="1"/>
                                            </p:txEl>
                                          </p:spTgt>
                                        </p:tgtEl>
                                        <p:attrNameLst>
                                          <p:attrName>style.visibility</p:attrName>
                                        </p:attrNameLst>
                                      </p:cBhvr>
                                      <p:to>
                                        <p:strVal val="visible"/>
                                      </p:to>
                                    </p:set>
                                    <p:anim calcmode="lin" valueType="num">
                                      <p:cBhvr additive="base">
                                        <p:cTn dur="500"/>
                                        <p:tgtEl>
                                          <p:spTgt spid="165">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250"/>
                                  </p:stCondLst>
                                  <p:childTnLst>
                                    <p:set>
                                      <p:cBhvr>
                                        <p:cTn dur="1" fill="hold">
                                          <p:stCondLst>
                                            <p:cond delay="0"/>
                                          </p:stCondLst>
                                        </p:cTn>
                                        <p:tgtEl>
                                          <p:spTgt spid="165">
                                            <p:txEl>
                                              <p:pRg end="2" st="2"/>
                                            </p:txEl>
                                          </p:spTgt>
                                        </p:tgtEl>
                                        <p:attrNameLst>
                                          <p:attrName>style.visibility</p:attrName>
                                        </p:attrNameLst>
                                      </p:cBhvr>
                                      <p:to>
                                        <p:strVal val="visible"/>
                                      </p:to>
                                    </p:set>
                                    <p:anim calcmode="lin" valueType="num">
                                      <p:cBhvr additive="base">
                                        <p:cTn dur="500"/>
                                        <p:tgtEl>
                                          <p:spTgt spid="165">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165">
                                            <p:txEl>
                                              <p:pRg end="3" st="3"/>
                                            </p:txEl>
                                          </p:spTgt>
                                        </p:tgtEl>
                                        <p:attrNameLst>
                                          <p:attrName>style.visibility</p:attrName>
                                        </p:attrNameLst>
                                      </p:cBhvr>
                                      <p:to>
                                        <p:strVal val="visible"/>
                                      </p:to>
                                    </p:set>
                                    <p:anim calcmode="lin" valueType="num">
                                      <p:cBhvr additive="base">
                                        <p:cTn dur="500"/>
                                        <p:tgtEl>
                                          <p:spTgt spid="165">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165">
                                            <p:txEl>
                                              <p:pRg end="4" st="4"/>
                                            </p:txEl>
                                          </p:spTgt>
                                        </p:tgtEl>
                                        <p:attrNameLst>
                                          <p:attrName>style.visibility</p:attrName>
                                        </p:attrNameLst>
                                      </p:cBhvr>
                                      <p:to>
                                        <p:strVal val="visible"/>
                                      </p:to>
                                    </p:set>
                                    <p:anim calcmode="lin" valueType="num">
                                      <p:cBhvr additive="base">
                                        <p:cTn dur="500"/>
                                        <p:tgtEl>
                                          <p:spTgt spid="165">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165">
                                            <p:txEl>
                                              <p:pRg end="5" st="5"/>
                                            </p:txEl>
                                          </p:spTgt>
                                        </p:tgtEl>
                                        <p:attrNameLst>
                                          <p:attrName>style.visibility</p:attrName>
                                        </p:attrNameLst>
                                      </p:cBhvr>
                                      <p:to>
                                        <p:strVal val="visible"/>
                                      </p:to>
                                    </p:set>
                                    <p:anim calcmode="lin" valueType="num">
                                      <p:cBhvr additive="base">
                                        <p:cTn dur="500"/>
                                        <p:tgtEl>
                                          <p:spTgt spid="165">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165">
                                            <p:txEl>
                                              <p:pRg end="6" st="6"/>
                                            </p:txEl>
                                          </p:spTgt>
                                        </p:tgtEl>
                                        <p:attrNameLst>
                                          <p:attrName>style.visibility</p:attrName>
                                        </p:attrNameLst>
                                      </p:cBhvr>
                                      <p:to>
                                        <p:strVal val="visible"/>
                                      </p:to>
                                    </p:set>
                                    <p:anim calcmode="lin" valueType="num">
                                      <p:cBhvr additive="base">
                                        <p:cTn dur="500"/>
                                        <p:tgtEl>
                                          <p:spTgt spid="165">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165">
                                            <p:txEl>
                                              <p:pRg end="7" st="7"/>
                                            </p:txEl>
                                          </p:spTgt>
                                        </p:tgtEl>
                                        <p:attrNameLst>
                                          <p:attrName>style.visibility</p:attrName>
                                        </p:attrNameLst>
                                      </p:cBhvr>
                                      <p:to>
                                        <p:strVal val="visible"/>
                                      </p:to>
                                    </p:set>
                                    <p:anim calcmode="lin" valueType="num">
                                      <p:cBhvr additive="base">
                                        <p:cTn dur="500"/>
                                        <p:tgtEl>
                                          <p:spTgt spid="165">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165">
                                            <p:txEl>
                                              <p:pRg end="8" st="8"/>
                                            </p:txEl>
                                          </p:spTgt>
                                        </p:tgtEl>
                                        <p:attrNameLst>
                                          <p:attrName>style.visibility</p:attrName>
                                        </p:attrNameLst>
                                      </p:cBhvr>
                                      <p:to>
                                        <p:strVal val="visible"/>
                                      </p:to>
                                    </p:set>
                                    <p:anim calcmode="lin" valueType="num">
                                      <p:cBhvr additive="base">
                                        <p:cTn dur="500"/>
                                        <p:tgtEl>
                                          <p:spTgt spid="165">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0" st="0"/>
                                            </p:txEl>
                                          </p:spTgt>
                                        </p:tgtEl>
                                        <p:attrNameLst>
                                          <p:attrName>style.visibility</p:attrName>
                                        </p:attrNameLst>
                                      </p:cBhvr>
                                      <p:to>
                                        <p:strVal val="visible"/>
                                      </p:to>
                                    </p:set>
                                    <p:anim calcmode="lin" valueType="num">
                                      <p:cBhvr additive="base">
                                        <p:cTn dur="500"/>
                                        <p:tgtEl>
                                          <p:spTgt spid="166">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1" st="1"/>
                                            </p:txEl>
                                          </p:spTgt>
                                        </p:tgtEl>
                                        <p:attrNameLst>
                                          <p:attrName>style.visibility</p:attrName>
                                        </p:attrNameLst>
                                      </p:cBhvr>
                                      <p:to>
                                        <p:strVal val="visible"/>
                                      </p:to>
                                    </p:set>
                                    <p:anim calcmode="lin" valueType="num">
                                      <p:cBhvr additive="base">
                                        <p:cTn dur="500"/>
                                        <p:tgtEl>
                                          <p:spTgt spid="166">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2" st="2"/>
                                            </p:txEl>
                                          </p:spTgt>
                                        </p:tgtEl>
                                        <p:attrNameLst>
                                          <p:attrName>style.visibility</p:attrName>
                                        </p:attrNameLst>
                                      </p:cBhvr>
                                      <p:to>
                                        <p:strVal val="visible"/>
                                      </p:to>
                                    </p:set>
                                    <p:anim calcmode="lin" valueType="num">
                                      <p:cBhvr additive="base">
                                        <p:cTn dur="500"/>
                                        <p:tgtEl>
                                          <p:spTgt spid="166">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3" st="3"/>
                                            </p:txEl>
                                          </p:spTgt>
                                        </p:tgtEl>
                                        <p:attrNameLst>
                                          <p:attrName>style.visibility</p:attrName>
                                        </p:attrNameLst>
                                      </p:cBhvr>
                                      <p:to>
                                        <p:strVal val="visible"/>
                                      </p:to>
                                    </p:set>
                                    <p:anim calcmode="lin" valueType="num">
                                      <p:cBhvr additive="base">
                                        <p:cTn dur="500"/>
                                        <p:tgtEl>
                                          <p:spTgt spid="166">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4" st="4"/>
                                            </p:txEl>
                                          </p:spTgt>
                                        </p:tgtEl>
                                        <p:attrNameLst>
                                          <p:attrName>style.visibility</p:attrName>
                                        </p:attrNameLst>
                                      </p:cBhvr>
                                      <p:to>
                                        <p:strVal val="visible"/>
                                      </p:to>
                                    </p:set>
                                    <p:anim calcmode="lin" valueType="num">
                                      <p:cBhvr additive="base">
                                        <p:cTn dur="500"/>
                                        <p:tgtEl>
                                          <p:spTgt spid="166">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5" st="5"/>
                                            </p:txEl>
                                          </p:spTgt>
                                        </p:tgtEl>
                                        <p:attrNameLst>
                                          <p:attrName>style.visibility</p:attrName>
                                        </p:attrNameLst>
                                      </p:cBhvr>
                                      <p:to>
                                        <p:strVal val="visible"/>
                                      </p:to>
                                    </p:set>
                                    <p:anim calcmode="lin" valueType="num">
                                      <p:cBhvr additive="base">
                                        <p:cTn dur="500"/>
                                        <p:tgtEl>
                                          <p:spTgt spid="166">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6" st="6"/>
                                            </p:txEl>
                                          </p:spTgt>
                                        </p:tgtEl>
                                        <p:attrNameLst>
                                          <p:attrName>style.visibility</p:attrName>
                                        </p:attrNameLst>
                                      </p:cBhvr>
                                      <p:to>
                                        <p:strVal val="visible"/>
                                      </p:to>
                                    </p:set>
                                    <p:anim calcmode="lin" valueType="num">
                                      <p:cBhvr additive="base">
                                        <p:cTn dur="500"/>
                                        <p:tgtEl>
                                          <p:spTgt spid="166">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7" st="7"/>
                                            </p:txEl>
                                          </p:spTgt>
                                        </p:tgtEl>
                                        <p:attrNameLst>
                                          <p:attrName>style.visibility</p:attrName>
                                        </p:attrNameLst>
                                      </p:cBhvr>
                                      <p:to>
                                        <p:strVal val="visible"/>
                                      </p:to>
                                    </p:set>
                                    <p:anim calcmode="lin" valueType="num">
                                      <p:cBhvr additive="base">
                                        <p:cTn dur="500"/>
                                        <p:tgtEl>
                                          <p:spTgt spid="166">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66">
                                            <p:txEl>
                                              <p:pRg end="8" st="8"/>
                                            </p:txEl>
                                          </p:spTgt>
                                        </p:tgtEl>
                                        <p:attrNameLst>
                                          <p:attrName>style.visibility</p:attrName>
                                        </p:attrNameLst>
                                      </p:cBhvr>
                                      <p:to>
                                        <p:strVal val="visible"/>
                                      </p:to>
                                    </p:set>
                                    <p:anim calcmode="lin" valueType="num">
                                      <p:cBhvr additive="base">
                                        <p:cTn dur="500"/>
                                        <p:tgtEl>
                                          <p:spTgt spid="166">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5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5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500"/>
                                        <p:tgtEl>
                                          <p:spTgt spid="178"/>
                                        </p:tgtEl>
                                      </p:cBhvr>
                                    </p:animEffect>
                                  </p:childTnLst>
                                </p:cTn>
                              </p:par>
                            </p:childTnLst>
                          </p:cTn>
                        </p:par>
                        <p:par>
                          <p:cTn fill="hold">
                            <p:stCondLst>
                              <p:cond delay="11000"/>
                            </p:stCondLst>
                            <p:childTnLst>
                              <p:par>
                                <p:cTn fill="hold" nodeType="afterEffect" presetClass="entr" presetID="2" presetSubtype="2">
                                  <p:stCondLst>
                                    <p:cond delay="250"/>
                                  </p:stCondLst>
                                  <p:childTnLst>
                                    <p:set>
                                      <p:cBhvr>
                                        <p:cTn dur="1" fill="hold">
                                          <p:stCondLst>
                                            <p:cond delay="0"/>
                                          </p:stCondLst>
                                        </p:cTn>
                                        <p:tgtEl>
                                          <p:spTgt spid="169">
                                            <p:txEl>
                                              <p:pRg end="0" st="0"/>
                                            </p:txEl>
                                          </p:spTgt>
                                        </p:tgtEl>
                                        <p:attrNameLst>
                                          <p:attrName>style.visibility</p:attrName>
                                        </p:attrNameLst>
                                      </p:cBhvr>
                                      <p:to>
                                        <p:strVal val="visible"/>
                                      </p:to>
                                    </p:set>
                                    <p:anim calcmode="lin" valueType="num">
                                      <p:cBhvr additive="base">
                                        <p:cTn dur="500"/>
                                        <p:tgtEl>
                                          <p:spTgt spid="169">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1500"/>
                            </p:stCondLst>
                            <p:childTnLst>
                              <p:par>
                                <p:cTn fill="hold" nodeType="afterEffect" presetClass="entr" presetID="2" presetSubtype="2">
                                  <p:stCondLst>
                                    <p:cond delay="250"/>
                                  </p:stCondLst>
                                  <p:childTnLst>
                                    <p:set>
                                      <p:cBhvr>
                                        <p:cTn dur="1" fill="hold">
                                          <p:stCondLst>
                                            <p:cond delay="0"/>
                                          </p:stCondLst>
                                        </p:cTn>
                                        <p:tgtEl>
                                          <p:spTgt spid="169">
                                            <p:txEl>
                                              <p:pRg end="1" st="1"/>
                                            </p:txEl>
                                          </p:spTgt>
                                        </p:tgtEl>
                                        <p:attrNameLst>
                                          <p:attrName>style.visibility</p:attrName>
                                        </p:attrNameLst>
                                      </p:cBhvr>
                                      <p:to>
                                        <p:strVal val="visible"/>
                                      </p:to>
                                    </p:set>
                                    <p:anim calcmode="lin" valueType="num">
                                      <p:cBhvr additive="base">
                                        <p:cTn dur="500"/>
                                        <p:tgtEl>
                                          <p:spTgt spid="169">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000"/>
                            </p:stCondLst>
                            <p:childTnLst>
                              <p:par>
                                <p:cTn fill="hold" nodeType="afterEffect" presetClass="entr" presetID="2" presetSubtype="2">
                                  <p:stCondLst>
                                    <p:cond delay="250"/>
                                  </p:stCondLst>
                                  <p:childTnLst>
                                    <p:set>
                                      <p:cBhvr>
                                        <p:cTn dur="1" fill="hold">
                                          <p:stCondLst>
                                            <p:cond delay="0"/>
                                          </p:stCondLst>
                                        </p:cTn>
                                        <p:tgtEl>
                                          <p:spTgt spid="169">
                                            <p:txEl>
                                              <p:pRg end="2" st="2"/>
                                            </p:txEl>
                                          </p:spTgt>
                                        </p:tgtEl>
                                        <p:attrNameLst>
                                          <p:attrName>style.visibility</p:attrName>
                                        </p:attrNameLst>
                                      </p:cBhvr>
                                      <p:to>
                                        <p:strVal val="visible"/>
                                      </p:to>
                                    </p:set>
                                    <p:anim calcmode="lin" valueType="num">
                                      <p:cBhvr additive="base">
                                        <p:cTn dur="500"/>
                                        <p:tgtEl>
                                          <p:spTgt spid="169">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2500"/>
                            </p:stCondLst>
                            <p:childTnLst>
                              <p:par>
                                <p:cTn fill="hold" nodeType="afterEffect" presetClass="entr" presetID="2" presetSubtype="2">
                                  <p:stCondLst>
                                    <p:cond delay="250"/>
                                  </p:stCondLst>
                                  <p:childTnLst>
                                    <p:set>
                                      <p:cBhvr>
                                        <p:cTn dur="1" fill="hold">
                                          <p:stCondLst>
                                            <p:cond delay="0"/>
                                          </p:stCondLst>
                                        </p:cTn>
                                        <p:tgtEl>
                                          <p:spTgt spid="169">
                                            <p:txEl>
                                              <p:pRg end="3" st="3"/>
                                            </p:txEl>
                                          </p:spTgt>
                                        </p:tgtEl>
                                        <p:attrNameLst>
                                          <p:attrName>style.visibility</p:attrName>
                                        </p:attrNameLst>
                                      </p:cBhvr>
                                      <p:to>
                                        <p:strVal val="visible"/>
                                      </p:to>
                                    </p:set>
                                    <p:anim calcmode="lin" valueType="num">
                                      <p:cBhvr additive="base">
                                        <p:cTn dur="500"/>
                                        <p:tgtEl>
                                          <p:spTgt spid="169">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000"/>
                            </p:stCondLst>
                            <p:childTnLst>
                              <p:par>
                                <p:cTn fill="hold" nodeType="afterEffect" presetClass="entr" presetID="2" presetSubtype="2">
                                  <p:stCondLst>
                                    <p:cond delay="250"/>
                                  </p:stCondLst>
                                  <p:childTnLst>
                                    <p:set>
                                      <p:cBhvr>
                                        <p:cTn dur="1" fill="hold">
                                          <p:stCondLst>
                                            <p:cond delay="0"/>
                                          </p:stCondLst>
                                        </p:cTn>
                                        <p:tgtEl>
                                          <p:spTgt spid="169">
                                            <p:txEl>
                                              <p:pRg end="4" st="4"/>
                                            </p:txEl>
                                          </p:spTgt>
                                        </p:tgtEl>
                                        <p:attrNameLst>
                                          <p:attrName>style.visibility</p:attrName>
                                        </p:attrNameLst>
                                      </p:cBhvr>
                                      <p:to>
                                        <p:strVal val="visible"/>
                                      </p:to>
                                    </p:set>
                                    <p:anim calcmode="lin" valueType="num">
                                      <p:cBhvr additive="base">
                                        <p:cTn dur="500"/>
                                        <p:tgtEl>
                                          <p:spTgt spid="169">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3500"/>
                            </p:stCondLst>
                            <p:childTnLst>
                              <p:par>
                                <p:cTn fill="hold" nodeType="afterEffect" presetClass="entr" presetID="2" presetSubtype="2">
                                  <p:stCondLst>
                                    <p:cond delay="250"/>
                                  </p:stCondLst>
                                  <p:childTnLst>
                                    <p:set>
                                      <p:cBhvr>
                                        <p:cTn dur="1" fill="hold">
                                          <p:stCondLst>
                                            <p:cond delay="0"/>
                                          </p:stCondLst>
                                        </p:cTn>
                                        <p:tgtEl>
                                          <p:spTgt spid="169">
                                            <p:txEl>
                                              <p:pRg end="5" st="5"/>
                                            </p:txEl>
                                          </p:spTgt>
                                        </p:tgtEl>
                                        <p:attrNameLst>
                                          <p:attrName>style.visibility</p:attrName>
                                        </p:attrNameLst>
                                      </p:cBhvr>
                                      <p:to>
                                        <p:strVal val="visible"/>
                                      </p:to>
                                    </p:set>
                                    <p:anim calcmode="lin" valueType="num">
                                      <p:cBhvr additive="base">
                                        <p:cTn dur="500"/>
                                        <p:tgtEl>
                                          <p:spTgt spid="169">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000"/>
                            </p:stCondLst>
                            <p:childTnLst>
                              <p:par>
                                <p:cTn fill="hold" nodeType="afterEffect" presetClass="entr" presetID="2" presetSubtype="2">
                                  <p:stCondLst>
                                    <p:cond delay="250"/>
                                  </p:stCondLst>
                                  <p:childTnLst>
                                    <p:set>
                                      <p:cBhvr>
                                        <p:cTn dur="1" fill="hold">
                                          <p:stCondLst>
                                            <p:cond delay="0"/>
                                          </p:stCondLst>
                                        </p:cTn>
                                        <p:tgtEl>
                                          <p:spTgt spid="169">
                                            <p:txEl>
                                              <p:pRg end="6" st="6"/>
                                            </p:txEl>
                                          </p:spTgt>
                                        </p:tgtEl>
                                        <p:attrNameLst>
                                          <p:attrName>style.visibility</p:attrName>
                                        </p:attrNameLst>
                                      </p:cBhvr>
                                      <p:to>
                                        <p:strVal val="visible"/>
                                      </p:to>
                                    </p:set>
                                    <p:anim calcmode="lin" valueType="num">
                                      <p:cBhvr additive="base">
                                        <p:cTn dur="500"/>
                                        <p:tgtEl>
                                          <p:spTgt spid="169">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4500"/>
                            </p:stCondLst>
                            <p:childTnLst>
                              <p:par>
                                <p:cTn fill="hold" nodeType="afterEffect" presetClass="entr" presetID="2" presetSubtype="2">
                                  <p:stCondLst>
                                    <p:cond delay="250"/>
                                  </p:stCondLst>
                                  <p:childTnLst>
                                    <p:set>
                                      <p:cBhvr>
                                        <p:cTn dur="1" fill="hold">
                                          <p:stCondLst>
                                            <p:cond delay="0"/>
                                          </p:stCondLst>
                                        </p:cTn>
                                        <p:tgtEl>
                                          <p:spTgt spid="169">
                                            <p:txEl>
                                              <p:pRg end="7" st="7"/>
                                            </p:txEl>
                                          </p:spTgt>
                                        </p:tgtEl>
                                        <p:attrNameLst>
                                          <p:attrName>style.visibility</p:attrName>
                                        </p:attrNameLst>
                                      </p:cBhvr>
                                      <p:to>
                                        <p:strVal val="visible"/>
                                      </p:to>
                                    </p:set>
                                    <p:anim calcmode="lin" valueType="num">
                                      <p:cBhvr additive="base">
                                        <p:cTn dur="500"/>
                                        <p:tgtEl>
                                          <p:spTgt spid="169">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0"/>
                            </p:stCondLst>
                            <p:childTnLst>
                              <p:par>
                                <p:cTn fill="hold" nodeType="afterEffect" presetClass="entr" presetID="2" presetSubtype="2">
                                  <p:stCondLst>
                                    <p:cond delay="250"/>
                                  </p:stCondLst>
                                  <p:childTnLst>
                                    <p:set>
                                      <p:cBhvr>
                                        <p:cTn dur="1" fill="hold">
                                          <p:stCondLst>
                                            <p:cond delay="0"/>
                                          </p:stCondLst>
                                        </p:cTn>
                                        <p:tgtEl>
                                          <p:spTgt spid="169">
                                            <p:txEl>
                                              <p:pRg end="8" st="8"/>
                                            </p:txEl>
                                          </p:spTgt>
                                        </p:tgtEl>
                                        <p:attrNameLst>
                                          <p:attrName>style.visibility</p:attrName>
                                        </p:attrNameLst>
                                      </p:cBhvr>
                                      <p:to>
                                        <p:strVal val="visible"/>
                                      </p:to>
                                    </p:set>
                                    <p:anim calcmode="lin" valueType="num">
                                      <p:cBhvr additive="base">
                                        <p:cTn dur="500"/>
                                        <p:tgtEl>
                                          <p:spTgt spid="169">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0" st="0"/>
                                            </p:txEl>
                                          </p:spTgt>
                                        </p:tgtEl>
                                        <p:attrNameLst>
                                          <p:attrName>style.visibility</p:attrName>
                                        </p:attrNameLst>
                                      </p:cBhvr>
                                      <p:to>
                                        <p:strVal val="visible"/>
                                      </p:to>
                                    </p:set>
                                    <p:anim calcmode="lin" valueType="num">
                                      <p:cBhvr additive="base">
                                        <p:cTn dur="500"/>
                                        <p:tgtEl>
                                          <p:spTgt spid="170">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1" st="1"/>
                                            </p:txEl>
                                          </p:spTgt>
                                        </p:tgtEl>
                                        <p:attrNameLst>
                                          <p:attrName>style.visibility</p:attrName>
                                        </p:attrNameLst>
                                      </p:cBhvr>
                                      <p:to>
                                        <p:strVal val="visible"/>
                                      </p:to>
                                    </p:set>
                                    <p:anim calcmode="lin" valueType="num">
                                      <p:cBhvr additive="base">
                                        <p:cTn dur="500"/>
                                        <p:tgtEl>
                                          <p:spTgt spid="170">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2" st="2"/>
                                            </p:txEl>
                                          </p:spTgt>
                                        </p:tgtEl>
                                        <p:attrNameLst>
                                          <p:attrName>style.visibility</p:attrName>
                                        </p:attrNameLst>
                                      </p:cBhvr>
                                      <p:to>
                                        <p:strVal val="visible"/>
                                      </p:to>
                                    </p:set>
                                    <p:anim calcmode="lin" valueType="num">
                                      <p:cBhvr additive="base">
                                        <p:cTn dur="500"/>
                                        <p:tgtEl>
                                          <p:spTgt spid="170">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3" st="3"/>
                                            </p:txEl>
                                          </p:spTgt>
                                        </p:tgtEl>
                                        <p:attrNameLst>
                                          <p:attrName>style.visibility</p:attrName>
                                        </p:attrNameLst>
                                      </p:cBhvr>
                                      <p:to>
                                        <p:strVal val="visible"/>
                                      </p:to>
                                    </p:set>
                                    <p:anim calcmode="lin" valueType="num">
                                      <p:cBhvr additive="base">
                                        <p:cTn dur="500"/>
                                        <p:tgtEl>
                                          <p:spTgt spid="170">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4" st="4"/>
                                            </p:txEl>
                                          </p:spTgt>
                                        </p:tgtEl>
                                        <p:attrNameLst>
                                          <p:attrName>style.visibility</p:attrName>
                                        </p:attrNameLst>
                                      </p:cBhvr>
                                      <p:to>
                                        <p:strVal val="visible"/>
                                      </p:to>
                                    </p:set>
                                    <p:anim calcmode="lin" valueType="num">
                                      <p:cBhvr additive="base">
                                        <p:cTn dur="500"/>
                                        <p:tgtEl>
                                          <p:spTgt spid="170">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5" st="5"/>
                                            </p:txEl>
                                          </p:spTgt>
                                        </p:tgtEl>
                                        <p:attrNameLst>
                                          <p:attrName>style.visibility</p:attrName>
                                        </p:attrNameLst>
                                      </p:cBhvr>
                                      <p:to>
                                        <p:strVal val="visible"/>
                                      </p:to>
                                    </p:set>
                                    <p:anim calcmode="lin" valueType="num">
                                      <p:cBhvr additive="base">
                                        <p:cTn dur="500"/>
                                        <p:tgtEl>
                                          <p:spTgt spid="170">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6" st="6"/>
                                            </p:txEl>
                                          </p:spTgt>
                                        </p:tgtEl>
                                        <p:attrNameLst>
                                          <p:attrName>style.visibility</p:attrName>
                                        </p:attrNameLst>
                                      </p:cBhvr>
                                      <p:to>
                                        <p:strVal val="visible"/>
                                      </p:to>
                                    </p:set>
                                    <p:anim calcmode="lin" valueType="num">
                                      <p:cBhvr additive="base">
                                        <p:cTn dur="500"/>
                                        <p:tgtEl>
                                          <p:spTgt spid="170">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7" st="7"/>
                                            </p:txEl>
                                          </p:spTgt>
                                        </p:tgtEl>
                                        <p:attrNameLst>
                                          <p:attrName>style.visibility</p:attrName>
                                        </p:attrNameLst>
                                      </p:cBhvr>
                                      <p:to>
                                        <p:strVal val="visible"/>
                                      </p:to>
                                    </p:set>
                                    <p:anim calcmode="lin" valueType="num">
                                      <p:cBhvr additive="base">
                                        <p:cTn dur="500"/>
                                        <p:tgtEl>
                                          <p:spTgt spid="170">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0">
                                            <p:txEl>
                                              <p:pRg end="8" st="8"/>
                                            </p:txEl>
                                          </p:spTgt>
                                        </p:tgtEl>
                                        <p:attrNameLst>
                                          <p:attrName>style.visibility</p:attrName>
                                        </p:attrNameLst>
                                      </p:cBhvr>
                                      <p:to>
                                        <p:strVal val="visible"/>
                                      </p:to>
                                    </p:set>
                                    <p:anim calcmode="lin" valueType="num">
                                      <p:cBhvr additive="base">
                                        <p:cTn dur="500"/>
                                        <p:tgtEl>
                                          <p:spTgt spid="170">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5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500"/>
                                        <p:tgtEl>
                                          <p:spTgt spid="180"/>
                                        </p:tgtEl>
                                      </p:cBhvr>
                                    </p:animEffect>
                                  </p:childTnLst>
                                </p:cTn>
                              </p:par>
                            </p:childTnLst>
                          </p:cTn>
                        </p:par>
                        <p:par>
                          <p:cTn fill="hold">
                            <p:stCondLst>
                              <p:cond delay="16000"/>
                            </p:stCondLst>
                            <p:childTnLst>
                              <p:par>
                                <p:cTn fill="hold" nodeType="afterEffect" presetClass="entr" presetID="2" presetSubtype="2">
                                  <p:stCondLst>
                                    <p:cond delay="250"/>
                                  </p:stCondLst>
                                  <p:childTnLst>
                                    <p:set>
                                      <p:cBhvr>
                                        <p:cTn dur="1" fill="hold">
                                          <p:stCondLst>
                                            <p:cond delay="0"/>
                                          </p:stCondLst>
                                        </p:cTn>
                                        <p:tgtEl>
                                          <p:spTgt spid="171">
                                            <p:txEl>
                                              <p:pRg end="0" st="0"/>
                                            </p:txEl>
                                          </p:spTgt>
                                        </p:tgtEl>
                                        <p:attrNameLst>
                                          <p:attrName>style.visibility</p:attrName>
                                        </p:attrNameLst>
                                      </p:cBhvr>
                                      <p:to>
                                        <p:strVal val="visible"/>
                                      </p:to>
                                    </p:set>
                                    <p:anim calcmode="lin" valueType="num">
                                      <p:cBhvr additive="base">
                                        <p:cTn dur="500"/>
                                        <p:tgtEl>
                                          <p:spTgt spid="171">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6500"/>
                            </p:stCondLst>
                            <p:childTnLst>
                              <p:par>
                                <p:cTn fill="hold" nodeType="afterEffect" presetClass="entr" presetID="2" presetSubtype="2">
                                  <p:stCondLst>
                                    <p:cond delay="250"/>
                                  </p:stCondLst>
                                  <p:childTnLst>
                                    <p:set>
                                      <p:cBhvr>
                                        <p:cTn dur="1" fill="hold">
                                          <p:stCondLst>
                                            <p:cond delay="0"/>
                                          </p:stCondLst>
                                        </p:cTn>
                                        <p:tgtEl>
                                          <p:spTgt spid="171">
                                            <p:txEl>
                                              <p:pRg end="1" st="1"/>
                                            </p:txEl>
                                          </p:spTgt>
                                        </p:tgtEl>
                                        <p:attrNameLst>
                                          <p:attrName>style.visibility</p:attrName>
                                        </p:attrNameLst>
                                      </p:cBhvr>
                                      <p:to>
                                        <p:strVal val="visible"/>
                                      </p:to>
                                    </p:set>
                                    <p:anim calcmode="lin" valueType="num">
                                      <p:cBhvr additive="base">
                                        <p:cTn dur="500"/>
                                        <p:tgtEl>
                                          <p:spTgt spid="171">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000"/>
                            </p:stCondLst>
                            <p:childTnLst>
                              <p:par>
                                <p:cTn fill="hold" nodeType="afterEffect" presetClass="entr" presetID="2" presetSubtype="2">
                                  <p:stCondLst>
                                    <p:cond delay="250"/>
                                  </p:stCondLst>
                                  <p:childTnLst>
                                    <p:set>
                                      <p:cBhvr>
                                        <p:cTn dur="1" fill="hold">
                                          <p:stCondLst>
                                            <p:cond delay="0"/>
                                          </p:stCondLst>
                                        </p:cTn>
                                        <p:tgtEl>
                                          <p:spTgt spid="171">
                                            <p:txEl>
                                              <p:pRg end="2" st="2"/>
                                            </p:txEl>
                                          </p:spTgt>
                                        </p:tgtEl>
                                        <p:attrNameLst>
                                          <p:attrName>style.visibility</p:attrName>
                                        </p:attrNameLst>
                                      </p:cBhvr>
                                      <p:to>
                                        <p:strVal val="visible"/>
                                      </p:to>
                                    </p:set>
                                    <p:anim calcmode="lin" valueType="num">
                                      <p:cBhvr additive="base">
                                        <p:cTn dur="500"/>
                                        <p:tgtEl>
                                          <p:spTgt spid="171">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7500"/>
                            </p:stCondLst>
                            <p:childTnLst>
                              <p:par>
                                <p:cTn fill="hold" nodeType="afterEffect" presetClass="entr" presetID="2" presetSubtype="2">
                                  <p:stCondLst>
                                    <p:cond delay="250"/>
                                  </p:stCondLst>
                                  <p:childTnLst>
                                    <p:set>
                                      <p:cBhvr>
                                        <p:cTn dur="1" fill="hold">
                                          <p:stCondLst>
                                            <p:cond delay="0"/>
                                          </p:stCondLst>
                                        </p:cTn>
                                        <p:tgtEl>
                                          <p:spTgt spid="171">
                                            <p:txEl>
                                              <p:pRg end="3" st="3"/>
                                            </p:txEl>
                                          </p:spTgt>
                                        </p:tgtEl>
                                        <p:attrNameLst>
                                          <p:attrName>style.visibility</p:attrName>
                                        </p:attrNameLst>
                                      </p:cBhvr>
                                      <p:to>
                                        <p:strVal val="visible"/>
                                      </p:to>
                                    </p:set>
                                    <p:anim calcmode="lin" valueType="num">
                                      <p:cBhvr additive="base">
                                        <p:cTn dur="500"/>
                                        <p:tgtEl>
                                          <p:spTgt spid="171">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000"/>
                            </p:stCondLst>
                            <p:childTnLst>
                              <p:par>
                                <p:cTn fill="hold" nodeType="afterEffect" presetClass="entr" presetID="2" presetSubtype="2">
                                  <p:stCondLst>
                                    <p:cond delay="250"/>
                                  </p:stCondLst>
                                  <p:childTnLst>
                                    <p:set>
                                      <p:cBhvr>
                                        <p:cTn dur="1" fill="hold">
                                          <p:stCondLst>
                                            <p:cond delay="0"/>
                                          </p:stCondLst>
                                        </p:cTn>
                                        <p:tgtEl>
                                          <p:spTgt spid="171">
                                            <p:txEl>
                                              <p:pRg end="4" st="4"/>
                                            </p:txEl>
                                          </p:spTgt>
                                        </p:tgtEl>
                                        <p:attrNameLst>
                                          <p:attrName>style.visibility</p:attrName>
                                        </p:attrNameLst>
                                      </p:cBhvr>
                                      <p:to>
                                        <p:strVal val="visible"/>
                                      </p:to>
                                    </p:set>
                                    <p:anim calcmode="lin" valueType="num">
                                      <p:cBhvr additive="base">
                                        <p:cTn dur="500"/>
                                        <p:tgtEl>
                                          <p:spTgt spid="171">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8500"/>
                            </p:stCondLst>
                            <p:childTnLst>
                              <p:par>
                                <p:cTn fill="hold" nodeType="afterEffect" presetClass="entr" presetID="2" presetSubtype="2">
                                  <p:stCondLst>
                                    <p:cond delay="250"/>
                                  </p:stCondLst>
                                  <p:childTnLst>
                                    <p:set>
                                      <p:cBhvr>
                                        <p:cTn dur="1" fill="hold">
                                          <p:stCondLst>
                                            <p:cond delay="0"/>
                                          </p:stCondLst>
                                        </p:cTn>
                                        <p:tgtEl>
                                          <p:spTgt spid="171">
                                            <p:txEl>
                                              <p:pRg end="5" st="5"/>
                                            </p:txEl>
                                          </p:spTgt>
                                        </p:tgtEl>
                                        <p:attrNameLst>
                                          <p:attrName>style.visibility</p:attrName>
                                        </p:attrNameLst>
                                      </p:cBhvr>
                                      <p:to>
                                        <p:strVal val="visible"/>
                                      </p:to>
                                    </p:set>
                                    <p:anim calcmode="lin" valueType="num">
                                      <p:cBhvr additive="base">
                                        <p:cTn dur="500"/>
                                        <p:tgtEl>
                                          <p:spTgt spid="171">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000"/>
                            </p:stCondLst>
                            <p:childTnLst>
                              <p:par>
                                <p:cTn fill="hold" nodeType="afterEffect" presetClass="entr" presetID="2" presetSubtype="2">
                                  <p:stCondLst>
                                    <p:cond delay="250"/>
                                  </p:stCondLst>
                                  <p:childTnLst>
                                    <p:set>
                                      <p:cBhvr>
                                        <p:cTn dur="1" fill="hold">
                                          <p:stCondLst>
                                            <p:cond delay="0"/>
                                          </p:stCondLst>
                                        </p:cTn>
                                        <p:tgtEl>
                                          <p:spTgt spid="171">
                                            <p:txEl>
                                              <p:pRg end="6" st="6"/>
                                            </p:txEl>
                                          </p:spTgt>
                                        </p:tgtEl>
                                        <p:attrNameLst>
                                          <p:attrName>style.visibility</p:attrName>
                                        </p:attrNameLst>
                                      </p:cBhvr>
                                      <p:to>
                                        <p:strVal val="visible"/>
                                      </p:to>
                                    </p:set>
                                    <p:anim calcmode="lin" valueType="num">
                                      <p:cBhvr additive="base">
                                        <p:cTn dur="500"/>
                                        <p:tgtEl>
                                          <p:spTgt spid="171">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9500"/>
                            </p:stCondLst>
                            <p:childTnLst>
                              <p:par>
                                <p:cTn fill="hold" nodeType="afterEffect" presetClass="entr" presetID="2" presetSubtype="2">
                                  <p:stCondLst>
                                    <p:cond delay="250"/>
                                  </p:stCondLst>
                                  <p:childTnLst>
                                    <p:set>
                                      <p:cBhvr>
                                        <p:cTn dur="1" fill="hold">
                                          <p:stCondLst>
                                            <p:cond delay="0"/>
                                          </p:stCondLst>
                                        </p:cTn>
                                        <p:tgtEl>
                                          <p:spTgt spid="171">
                                            <p:txEl>
                                              <p:pRg end="7" st="7"/>
                                            </p:txEl>
                                          </p:spTgt>
                                        </p:tgtEl>
                                        <p:attrNameLst>
                                          <p:attrName>style.visibility</p:attrName>
                                        </p:attrNameLst>
                                      </p:cBhvr>
                                      <p:to>
                                        <p:strVal val="visible"/>
                                      </p:to>
                                    </p:set>
                                    <p:anim calcmode="lin" valueType="num">
                                      <p:cBhvr additive="base">
                                        <p:cTn dur="500"/>
                                        <p:tgtEl>
                                          <p:spTgt spid="171">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0"/>
                            </p:stCondLst>
                            <p:childTnLst>
                              <p:par>
                                <p:cTn fill="hold" nodeType="afterEffect" presetClass="entr" presetID="2" presetSubtype="2">
                                  <p:stCondLst>
                                    <p:cond delay="250"/>
                                  </p:stCondLst>
                                  <p:childTnLst>
                                    <p:set>
                                      <p:cBhvr>
                                        <p:cTn dur="1" fill="hold">
                                          <p:stCondLst>
                                            <p:cond delay="0"/>
                                          </p:stCondLst>
                                        </p:cTn>
                                        <p:tgtEl>
                                          <p:spTgt spid="171">
                                            <p:txEl>
                                              <p:pRg end="8" st="8"/>
                                            </p:txEl>
                                          </p:spTgt>
                                        </p:tgtEl>
                                        <p:attrNameLst>
                                          <p:attrName>style.visibility</p:attrName>
                                        </p:attrNameLst>
                                      </p:cBhvr>
                                      <p:to>
                                        <p:strVal val="visible"/>
                                      </p:to>
                                    </p:set>
                                    <p:anim calcmode="lin" valueType="num">
                                      <p:cBhvr additive="base">
                                        <p:cTn dur="500"/>
                                        <p:tgtEl>
                                          <p:spTgt spid="171">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0" st="0"/>
                                            </p:txEl>
                                          </p:spTgt>
                                        </p:tgtEl>
                                        <p:attrNameLst>
                                          <p:attrName>style.visibility</p:attrName>
                                        </p:attrNameLst>
                                      </p:cBhvr>
                                      <p:to>
                                        <p:strVal val="visible"/>
                                      </p:to>
                                    </p:set>
                                    <p:anim calcmode="lin" valueType="num">
                                      <p:cBhvr additive="base">
                                        <p:cTn dur="500"/>
                                        <p:tgtEl>
                                          <p:spTgt spid="172">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1" st="1"/>
                                            </p:txEl>
                                          </p:spTgt>
                                        </p:tgtEl>
                                        <p:attrNameLst>
                                          <p:attrName>style.visibility</p:attrName>
                                        </p:attrNameLst>
                                      </p:cBhvr>
                                      <p:to>
                                        <p:strVal val="visible"/>
                                      </p:to>
                                    </p:set>
                                    <p:anim calcmode="lin" valueType="num">
                                      <p:cBhvr additive="base">
                                        <p:cTn dur="500"/>
                                        <p:tgtEl>
                                          <p:spTgt spid="172">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2" st="2"/>
                                            </p:txEl>
                                          </p:spTgt>
                                        </p:tgtEl>
                                        <p:attrNameLst>
                                          <p:attrName>style.visibility</p:attrName>
                                        </p:attrNameLst>
                                      </p:cBhvr>
                                      <p:to>
                                        <p:strVal val="visible"/>
                                      </p:to>
                                    </p:set>
                                    <p:anim calcmode="lin" valueType="num">
                                      <p:cBhvr additive="base">
                                        <p:cTn dur="500"/>
                                        <p:tgtEl>
                                          <p:spTgt spid="172">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3" st="3"/>
                                            </p:txEl>
                                          </p:spTgt>
                                        </p:tgtEl>
                                        <p:attrNameLst>
                                          <p:attrName>style.visibility</p:attrName>
                                        </p:attrNameLst>
                                      </p:cBhvr>
                                      <p:to>
                                        <p:strVal val="visible"/>
                                      </p:to>
                                    </p:set>
                                    <p:anim calcmode="lin" valueType="num">
                                      <p:cBhvr additive="base">
                                        <p:cTn dur="500"/>
                                        <p:tgtEl>
                                          <p:spTgt spid="172">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4" st="4"/>
                                            </p:txEl>
                                          </p:spTgt>
                                        </p:tgtEl>
                                        <p:attrNameLst>
                                          <p:attrName>style.visibility</p:attrName>
                                        </p:attrNameLst>
                                      </p:cBhvr>
                                      <p:to>
                                        <p:strVal val="visible"/>
                                      </p:to>
                                    </p:set>
                                    <p:anim calcmode="lin" valueType="num">
                                      <p:cBhvr additive="base">
                                        <p:cTn dur="500"/>
                                        <p:tgtEl>
                                          <p:spTgt spid="172">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5" st="5"/>
                                            </p:txEl>
                                          </p:spTgt>
                                        </p:tgtEl>
                                        <p:attrNameLst>
                                          <p:attrName>style.visibility</p:attrName>
                                        </p:attrNameLst>
                                      </p:cBhvr>
                                      <p:to>
                                        <p:strVal val="visible"/>
                                      </p:to>
                                    </p:set>
                                    <p:anim calcmode="lin" valueType="num">
                                      <p:cBhvr additive="base">
                                        <p:cTn dur="500"/>
                                        <p:tgtEl>
                                          <p:spTgt spid="172">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6" st="6"/>
                                            </p:txEl>
                                          </p:spTgt>
                                        </p:tgtEl>
                                        <p:attrNameLst>
                                          <p:attrName>style.visibility</p:attrName>
                                        </p:attrNameLst>
                                      </p:cBhvr>
                                      <p:to>
                                        <p:strVal val="visible"/>
                                      </p:to>
                                    </p:set>
                                    <p:anim calcmode="lin" valueType="num">
                                      <p:cBhvr additive="base">
                                        <p:cTn dur="500"/>
                                        <p:tgtEl>
                                          <p:spTgt spid="172">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7" st="7"/>
                                            </p:txEl>
                                          </p:spTgt>
                                        </p:tgtEl>
                                        <p:attrNameLst>
                                          <p:attrName>style.visibility</p:attrName>
                                        </p:attrNameLst>
                                      </p:cBhvr>
                                      <p:to>
                                        <p:strVal val="visible"/>
                                      </p:to>
                                    </p:set>
                                    <p:anim calcmode="lin" valueType="num">
                                      <p:cBhvr additive="base">
                                        <p:cTn dur="500"/>
                                        <p:tgtEl>
                                          <p:spTgt spid="172">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172">
                                            <p:txEl>
                                              <p:pRg end="8" st="8"/>
                                            </p:txEl>
                                          </p:spTgt>
                                        </p:tgtEl>
                                        <p:attrNameLst>
                                          <p:attrName>style.visibility</p:attrName>
                                        </p:attrNameLst>
                                      </p:cBhvr>
                                      <p:to>
                                        <p:strVal val="visible"/>
                                      </p:to>
                                    </p:set>
                                    <p:anim calcmode="lin" valueType="num">
                                      <p:cBhvr additive="base">
                                        <p:cTn dur="500"/>
                                        <p:tgtEl>
                                          <p:spTgt spid="172">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mages">
  <p:cSld name="8 Images">
    <p:spTree>
      <p:nvGrpSpPr>
        <p:cNvPr id="181" name="Shape 181"/>
        <p:cNvGrpSpPr/>
        <p:nvPr/>
      </p:nvGrpSpPr>
      <p:grpSpPr>
        <a:xfrm>
          <a:off x="0" y="0"/>
          <a:ext cx="0" cy="0"/>
          <a:chOff x="0" y="0"/>
          <a:chExt cx="0" cy="0"/>
        </a:xfrm>
      </p:grpSpPr>
      <p:sp>
        <p:nvSpPr>
          <p:cNvPr id="182" name="Google Shape;182;p8"/>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3" name="Google Shape;183;p8"/>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8"/>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185" name="Google Shape;185;p8"/>
          <p:cNvSpPr/>
          <p:nvPr>
            <p:ph idx="2" type="pic"/>
          </p:nvPr>
        </p:nvSpPr>
        <p:spPr>
          <a:xfrm>
            <a:off x="791252" y="1239603"/>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86" name="Google Shape;186;p8"/>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7" name="Google Shape;187;p8"/>
          <p:cNvSpPr txBox="1"/>
          <p:nvPr>
            <p:ph idx="1"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88" name="Google Shape;188;p8"/>
          <p:cNvSpPr/>
          <p:nvPr>
            <p:ph idx="3" type="pic"/>
          </p:nvPr>
        </p:nvSpPr>
        <p:spPr>
          <a:xfrm>
            <a:off x="2879667" y="1239603"/>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89" name="Google Shape;189;p8"/>
          <p:cNvSpPr/>
          <p:nvPr>
            <p:ph idx="4" type="pic"/>
          </p:nvPr>
        </p:nvSpPr>
        <p:spPr>
          <a:xfrm>
            <a:off x="4968082" y="1239602"/>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0" name="Google Shape;190;p8"/>
          <p:cNvSpPr/>
          <p:nvPr>
            <p:ph idx="5" type="pic"/>
          </p:nvPr>
        </p:nvSpPr>
        <p:spPr>
          <a:xfrm>
            <a:off x="7056496" y="1239603"/>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1" name="Google Shape;191;p8"/>
          <p:cNvSpPr/>
          <p:nvPr>
            <p:ph idx="6" type="pic"/>
          </p:nvPr>
        </p:nvSpPr>
        <p:spPr>
          <a:xfrm>
            <a:off x="791252" y="3111811"/>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2" name="Google Shape;192;p8"/>
          <p:cNvSpPr/>
          <p:nvPr>
            <p:ph idx="7" type="pic"/>
          </p:nvPr>
        </p:nvSpPr>
        <p:spPr>
          <a:xfrm>
            <a:off x="2879667" y="3111812"/>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3" name="Google Shape;193;p8"/>
          <p:cNvSpPr/>
          <p:nvPr>
            <p:ph idx="8" type="pic"/>
          </p:nvPr>
        </p:nvSpPr>
        <p:spPr>
          <a:xfrm>
            <a:off x="4968082" y="3111810"/>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4" name="Google Shape;194;p8"/>
          <p:cNvSpPr/>
          <p:nvPr>
            <p:ph idx="9" type="pic"/>
          </p:nvPr>
        </p:nvSpPr>
        <p:spPr>
          <a:xfrm>
            <a:off x="7056496" y="3111811"/>
            <a:ext cx="1224000" cy="12240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195" name="Google Shape;195;p8"/>
          <p:cNvSpPr txBox="1"/>
          <p:nvPr>
            <p:ph idx="13" type="body"/>
          </p:nvPr>
        </p:nvSpPr>
        <p:spPr>
          <a:xfrm>
            <a:off x="611216" y="2571750"/>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6" name="Google Shape;196;p8"/>
          <p:cNvSpPr txBox="1"/>
          <p:nvPr>
            <p:ph idx="14" type="body"/>
          </p:nvPr>
        </p:nvSpPr>
        <p:spPr>
          <a:xfrm>
            <a:off x="2686618" y="2571750"/>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7" name="Google Shape;197;p8"/>
          <p:cNvSpPr txBox="1"/>
          <p:nvPr>
            <p:ph idx="15" type="body"/>
          </p:nvPr>
        </p:nvSpPr>
        <p:spPr>
          <a:xfrm>
            <a:off x="4824053" y="2571750"/>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8" name="Google Shape;198;p8"/>
          <p:cNvSpPr txBox="1"/>
          <p:nvPr>
            <p:ph idx="16" type="body"/>
          </p:nvPr>
        </p:nvSpPr>
        <p:spPr>
          <a:xfrm>
            <a:off x="6899454" y="2571750"/>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99" name="Google Shape;199;p8"/>
          <p:cNvSpPr txBox="1"/>
          <p:nvPr>
            <p:ph idx="17" type="body"/>
          </p:nvPr>
        </p:nvSpPr>
        <p:spPr>
          <a:xfrm>
            <a:off x="611216" y="4407954"/>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0" name="Google Shape;200;p8"/>
          <p:cNvSpPr txBox="1"/>
          <p:nvPr>
            <p:ph idx="18" type="body"/>
          </p:nvPr>
        </p:nvSpPr>
        <p:spPr>
          <a:xfrm>
            <a:off x="2686618" y="4407954"/>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1" name="Google Shape;201;p8"/>
          <p:cNvSpPr txBox="1"/>
          <p:nvPr>
            <p:ph idx="19" type="body"/>
          </p:nvPr>
        </p:nvSpPr>
        <p:spPr>
          <a:xfrm>
            <a:off x="4824053" y="4407954"/>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2" name="Google Shape;202;p8"/>
          <p:cNvSpPr txBox="1"/>
          <p:nvPr>
            <p:ph idx="20" type="body"/>
          </p:nvPr>
        </p:nvSpPr>
        <p:spPr>
          <a:xfrm>
            <a:off x="6899454" y="4407954"/>
            <a:ext cx="15612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300"/>
              </a:spcBef>
              <a:spcAft>
                <a:spcPts val="0"/>
              </a:spcAft>
              <a:buClr>
                <a:schemeClr val="accent1"/>
              </a:buClr>
              <a:buSzPts val="1600"/>
              <a:buNone/>
              <a:defRPr sz="16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500"/>
                                        <p:tgtEl>
                                          <p:spTgt spid="187">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1" st="1"/>
                                            </p:txEl>
                                          </p:spTgt>
                                        </p:tgtEl>
                                        <p:attrNameLst>
                                          <p:attrName>style.visibility</p:attrName>
                                        </p:attrNameLst>
                                      </p:cBhvr>
                                      <p:to>
                                        <p:strVal val="visible"/>
                                      </p:to>
                                    </p:set>
                                    <p:animEffect filter="fade" transition="in">
                                      <p:cBhvr>
                                        <p:cTn dur="500"/>
                                        <p:tgtEl>
                                          <p:spTgt spid="187">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2" st="2"/>
                                            </p:txEl>
                                          </p:spTgt>
                                        </p:tgtEl>
                                        <p:attrNameLst>
                                          <p:attrName>style.visibility</p:attrName>
                                        </p:attrNameLst>
                                      </p:cBhvr>
                                      <p:to>
                                        <p:strVal val="visible"/>
                                      </p:to>
                                    </p:set>
                                    <p:animEffect filter="fade" transition="in">
                                      <p:cBhvr>
                                        <p:cTn dur="500"/>
                                        <p:tgtEl>
                                          <p:spTgt spid="187">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3" st="3"/>
                                            </p:txEl>
                                          </p:spTgt>
                                        </p:tgtEl>
                                        <p:attrNameLst>
                                          <p:attrName>style.visibility</p:attrName>
                                        </p:attrNameLst>
                                      </p:cBhvr>
                                      <p:to>
                                        <p:strVal val="visible"/>
                                      </p:to>
                                    </p:set>
                                    <p:animEffect filter="fade" transition="in">
                                      <p:cBhvr>
                                        <p:cTn dur="500"/>
                                        <p:tgtEl>
                                          <p:spTgt spid="187">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4" st="4"/>
                                            </p:txEl>
                                          </p:spTgt>
                                        </p:tgtEl>
                                        <p:attrNameLst>
                                          <p:attrName>style.visibility</p:attrName>
                                        </p:attrNameLst>
                                      </p:cBhvr>
                                      <p:to>
                                        <p:strVal val="visible"/>
                                      </p:to>
                                    </p:set>
                                    <p:animEffect filter="fade" transition="in">
                                      <p:cBhvr>
                                        <p:cTn dur="500"/>
                                        <p:tgtEl>
                                          <p:spTgt spid="187">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5" st="5"/>
                                            </p:txEl>
                                          </p:spTgt>
                                        </p:tgtEl>
                                        <p:attrNameLst>
                                          <p:attrName>style.visibility</p:attrName>
                                        </p:attrNameLst>
                                      </p:cBhvr>
                                      <p:to>
                                        <p:strVal val="visible"/>
                                      </p:to>
                                    </p:set>
                                    <p:animEffect filter="fade" transition="in">
                                      <p:cBhvr>
                                        <p:cTn dur="500"/>
                                        <p:tgtEl>
                                          <p:spTgt spid="187">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6" st="6"/>
                                            </p:txEl>
                                          </p:spTgt>
                                        </p:tgtEl>
                                        <p:attrNameLst>
                                          <p:attrName>style.visibility</p:attrName>
                                        </p:attrNameLst>
                                      </p:cBhvr>
                                      <p:to>
                                        <p:strVal val="visible"/>
                                      </p:to>
                                    </p:set>
                                    <p:animEffect filter="fade" transition="in">
                                      <p:cBhvr>
                                        <p:cTn dur="500"/>
                                        <p:tgtEl>
                                          <p:spTgt spid="187">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7" st="7"/>
                                            </p:txEl>
                                          </p:spTgt>
                                        </p:tgtEl>
                                        <p:attrNameLst>
                                          <p:attrName>style.visibility</p:attrName>
                                        </p:attrNameLst>
                                      </p:cBhvr>
                                      <p:to>
                                        <p:strVal val="visible"/>
                                      </p:to>
                                    </p:set>
                                    <p:animEffect filter="fade" transition="in">
                                      <p:cBhvr>
                                        <p:cTn dur="500"/>
                                        <p:tgtEl>
                                          <p:spTgt spid="187">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187">
                                            <p:txEl>
                                              <p:pRg end="8" st="8"/>
                                            </p:txEl>
                                          </p:spTgt>
                                        </p:tgtEl>
                                        <p:attrNameLst>
                                          <p:attrName>style.visibility</p:attrName>
                                        </p:attrNameLst>
                                      </p:cBhvr>
                                      <p:to>
                                        <p:strVal val="visible"/>
                                      </p:to>
                                    </p:set>
                                    <p:animEffect filter="fade" transition="in">
                                      <p:cBhvr>
                                        <p:cTn dur="500"/>
                                        <p:tgtEl>
                                          <p:spTgt spid="187">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500"/>
                                        <p:tgtEl>
                                          <p:spTgt spid="185"/>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0" st="0"/>
                                            </p:txEl>
                                          </p:spTgt>
                                        </p:tgtEl>
                                        <p:attrNameLst>
                                          <p:attrName>style.visibility</p:attrName>
                                        </p:attrNameLst>
                                      </p:cBhvr>
                                      <p:to>
                                        <p:strVal val="visible"/>
                                      </p:to>
                                    </p:set>
                                    <p:animEffect filter="fade" transition="in">
                                      <p:cBhvr>
                                        <p:cTn dur="500"/>
                                        <p:tgtEl>
                                          <p:spTgt spid="195">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1" st="1"/>
                                            </p:txEl>
                                          </p:spTgt>
                                        </p:tgtEl>
                                        <p:attrNameLst>
                                          <p:attrName>style.visibility</p:attrName>
                                        </p:attrNameLst>
                                      </p:cBhvr>
                                      <p:to>
                                        <p:strVal val="visible"/>
                                      </p:to>
                                    </p:set>
                                    <p:animEffect filter="fade" transition="in">
                                      <p:cBhvr>
                                        <p:cTn dur="500"/>
                                        <p:tgtEl>
                                          <p:spTgt spid="195">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2" st="2"/>
                                            </p:txEl>
                                          </p:spTgt>
                                        </p:tgtEl>
                                        <p:attrNameLst>
                                          <p:attrName>style.visibility</p:attrName>
                                        </p:attrNameLst>
                                      </p:cBhvr>
                                      <p:to>
                                        <p:strVal val="visible"/>
                                      </p:to>
                                    </p:set>
                                    <p:animEffect filter="fade" transition="in">
                                      <p:cBhvr>
                                        <p:cTn dur="500"/>
                                        <p:tgtEl>
                                          <p:spTgt spid="195">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3" st="3"/>
                                            </p:txEl>
                                          </p:spTgt>
                                        </p:tgtEl>
                                        <p:attrNameLst>
                                          <p:attrName>style.visibility</p:attrName>
                                        </p:attrNameLst>
                                      </p:cBhvr>
                                      <p:to>
                                        <p:strVal val="visible"/>
                                      </p:to>
                                    </p:set>
                                    <p:animEffect filter="fade" transition="in">
                                      <p:cBhvr>
                                        <p:cTn dur="500"/>
                                        <p:tgtEl>
                                          <p:spTgt spid="195">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4" st="4"/>
                                            </p:txEl>
                                          </p:spTgt>
                                        </p:tgtEl>
                                        <p:attrNameLst>
                                          <p:attrName>style.visibility</p:attrName>
                                        </p:attrNameLst>
                                      </p:cBhvr>
                                      <p:to>
                                        <p:strVal val="visible"/>
                                      </p:to>
                                    </p:set>
                                    <p:animEffect filter="fade" transition="in">
                                      <p:cBhvr>
                                        <p:cTn dur="500"/>
                                        <p:tgtEl>
                                          <p:spTgt spid="195">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5" st="5"/>
                                            </p:txEl>
                                          </p:spTgt>
                                        </p:tgtEl>
                                        <p:attrNameLst>
                                          <p:attrName>style.visibility</p:attrName>
                                        </p:attrNameLst>
                                      </p:cBhvr>
                                      <p:to>
                                        <p:strVal val="visible"/>
                                      </p:to>
                                    </p:set>
                                    <p:animEffect filter="fade" transition="in">
                                      <p:cBhvr>
                                        <p:cTn dur="500"/>
                                        <p:tgtEl>
                                          <p:spTgt spid="195">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6" st="6"/>
                                            </p:txEl>
                                          </p:spTgt>
                                        </p:tgtEl>
                                        <p:attrNameLst>
                                          <p:attrName>style.visibility</p:attrName>
                                        </p:attrNameLst>
                                      </p:cBhvr>
                                      <p:to>
                                        <p:strVal val="visible"/>
                                      </p:to>
                                    </p:set>
                                    <p:animEffect filter="fade" transition="in">
                                      <p:cBhvr>
                                        <p:cTn dur="500"/>
                                        <p:tgtEl>
                                          <p:spTgt spid="195">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7" st="7"/>
                                            </p:txEl>
                                          </p:spTgt>
                                        </p:tgtEl>
                                        <p:attrNameLst>
                                          <p:attrName>style.visibility</p:attrName>
                                        </p:attrNameLst>
                                      </p:cBhvr>
                                      <p:to>
                                        <p:strVal val="visible"/>
                                      </p:to>
                                    </p:set>
                                    <p:animEffect filter="fade" transition="in">
                                      <p:cBhvr>
                                        <p:cTn dur="500"/>
                                        <p:tgtEl>
                                          <p:spTgt spid="195">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5">
                                            <p:txEl>
                                              <p:pRg end="8" st="8"/>
                                            </p:txEl>
                                          </p:spTgt>
                                        </p:tgtEl>
                                        <p:attrNameLst>
                                          <p:attrName>style.visibility</p:attrName>
                                        </p:attrNameLst>
                                      </p:cBhvr>
                                      <p:to>
                                        <p:strVal val="visible"/>
                                      </p:to>
                                    </p:set>
                                    <p:animEffect filter="fade" transition="in">
                                      <p:cBhvr>
                                        <p:cTn dur="500"/>
                                        <p:tgtEl>
                                          <p:spTgt spid="195">
                                            <p:txEl>
                                              <p:pRg end="8" st="8"/>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500"/>
                                        <p:tgtEl>
                                          <p:spTgt spid="188"/>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0" st="0"/>
                                            </p:txEl>
                                          </p:spTgt>
                                        </p:tgtEl>
                                        <p:attrNameLst>
                                          <p:attrName>style.visibility</p:attrName>
                                        </p:attrNameLst>
                                      </p:cBhvr>
                                      <p:to>
                                        <p:strVal val="visible"/>
                                      </p:to>
                                    </p:set>
                                    <p:animEffect filter="fade" transition="in">
                                      <p:cBhvr>
                                        <p:cTn dur="500"/>
                                        <p:tgtEl>
                                          <p:spTgt spid="196">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1" st="1"/>
                                            </p:txEl>
                                          </p:spTgt>
                                        </p:tgtEl>
                                        <p:attrNameLst>
                                          <p:attrName>style.visibility</p:attrName>
                                        </p:attrNameLst>
                                      </p:cBhvr>
                                      <p:to>
                                        <p:strVal val="visible"/>
                                      </p:to>
                                    </p:set>
                                    <p:animEffect filter="fade" transition="in">
                                      <p:cBhvr>
                                        <p:cTn dur="500"/>
                                        <p:tgtEl>
                                          <p:spTgt spid="196">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2" st="2"/>
                                            </p:txEl>
                                          </p:spTgt>
                                        </p:tgtEl>
                                        <p:attrNameLst>
                                          <p:attrName>style.visibility</p:attrName>
                                        </p:attrNameLst>
                                      </p:cBhvr>
                                      <p:to>
                                        <p:strVal val="visible"/>
                                      </p:to>
                                    </p:set>
                                    <p:animEffect filter="fade" transition="in">
                                      <p:cBhvr>
                                        <p:cTn dur="500"/>
                                        <p:tgtEl>
                                          <p:spTgt spid="196">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3" st="3"/>
                                            </p:txEl>
                                          </p:spTgt>
                                        </p:tgtEl>
                                        <p:attrNameLst>
                                          <p:attrName>style.visibility</p:attrName>
                                        </p:attrNameLst>
                                      </p:cBhvr>
                                      <p:to>
                                        <p:strVal val="visible"/>
                                      </p:to>
                                    </p:set>
                                    <p:animEffect filter="fade" transition="in">
                                      <p:cBhvr>
                                        <p:cTn dur="500"/>
                                        <p:tgtEl>
                                          <p:spTgt spid="196">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4" st="4"/>
                                            </p:txEl>
                                          </p:spTgt>
                                        </p:tgtEl>
                                        <p:attrNameLst>
                                          <p:attrName>style.visibility</p:attrName>
                                        </p:attrNameLst>
                                      </p:cBhvr>
                                      <p:to>
                                        <p:strVal val="visible"/>
                                      </p:to>
                                    </p:set>
                                    <p:animEffect filter="fade" transition="in">
                                      <p:cBhvr>
                                        <p:cTn dur="500"/>
                                        <p:tgtEl>
                                          <p:spTgt spid="196">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5" st="5"/>
                                            </p:txEl>
                                          </p:spTgt>
                                        </p:tgtEl>
                                        <p:attrNameLst>
                                          <p:attrName>style.visibility</p:attrName>
                                        </p:attrNameLst>
                                      </p:cBhvr>
                                      <p:to>
                                        <p:strVal val="visible"/>
                                      </p:to>
                                    </p:set>
                                    <p:animEffect filter="fade" transition="in">
                                      <p:cBhvr>
                                        <p:cTn dur="500"/>
                                        <p:tgtEl>
                                          <p:spTgt spid="196">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6" st="6"/>
                                            </p:txEl>
                                          </p:spTgt>
                                        </p:tgtEl>
                                        <p:attrNameLst>
                                          <p:attrName>style.visibility</p:attrName>
                                        </p:attrNameLst>
                                      </p:cBhvr>
                                      <p:to>
                                        <p:strVal val="visible"/>
                                      </p:to>
                                    </p:set>
                                    <p:animEffect filter="fade" transition="in">
                                      <p:cBhvr>
                                        <p:cTn dur="500"/>
                                        <p:tgtEl>
                                          <p:spTgt spid="196">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7" st="7"/>
                                            </p:txEl>
                                          </p:spTgt>
                                        </p:tgtEl>
                                        <p:attrNameLst>
                                          <p:attrName>style.visibility</p:attrName>
                                        </p:attrNameLst>
                                      </p:cBhvr>
                                      <p:to>
                                        <p:strVal val="visible"/>
                                      </p:to>
                                    </p:set>
                                    <p:animEffect filter="fade" transition="in">
                                      <p:cBhvr>
                                        <p:cTn dur="500"/>
                                        <p:tgtEl>
                                          <p:spTgt spid="196">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6">
                                            <p:txEl>
                                              <p:pRg end="8" st="8"/>
                                            </p:txEl>
                                          </p:spTgt>
                                        </p:tgtEl>
                                        <p:attrNameLst>
                                          <p:attrName>style.visibility</p:attrName>
                                        </p:attrNameLst>
                                      </p:cBhvr>
                                      <p:to>
                                        <p:strVal val="visible"/>
                                      </p:to>
                                    </p:set>
                                    <p:animEffect filter="fade" transition="in">
                                      <p:cBhvr>
                                        <p:cTn dur="500"/>
                                        <p:tgtEl>
                                          <p:spTgt spid="196">
                                            <p:txEl>
                                              <p:pRg end="8" st="8"/>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500"/>
                                        <p:tgtEl>
                                          <p:spTgt spid="189"/>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0" st="0"/>
                                            </p:txEl>
                                          </p:spTgt>
                                        </p:tgtEl>
                                        <p:attrNameLst>
                                          <p:attrName>style.visibility</p:attrName>
                                        </p:attrNameLst>
                                      </p:cBhvr>
                                      <p:to>
                                        <p:strVal val="visible"/>
                                      </p:to>
                                    </p:set>
                                    <p:animEffect filter="fade" transition="in">
                                      <p:cBhvr>
                                        <p:cTn dur="500"/>
                                        <p:tgtEl>
                                          <p:spTgt spid="197">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1" st="1"/>
                                            </p:txEl>
                                          </p:spTgt>
                                        </p:tgtEl>
                                        <p:attrNameLst>
                                          <p:attrName>style.visibility</p:attrName>
                                        </p:attrNameLst>
                                      </p:cBhvr>
                                      <p:to>
                                        <p:strVal val="visible"/>
                                      </p:to>
                                    </p:set>
                                    <p:animEffect filter="fade" transition="in">
                                      <p:cBhvr>
                                        <p:cTn dur="500"/>
                                        <p:tgtEl>
                                          <p:spTgt spid="197">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2" st="2"/>
                                            </p:txEl>
                                          </p:spTgt>
                                        </p:tgtEl>
                                        <p:attrNameLst>
                                          <p:attrName>style.visibility</p:attrName>
                                        </p:attrNameLst>
                                      </p:cBhvr>
                                      <p:to>
                                        <p:strVal val="visible"/>
                                      </p:to>
                                    </p:set>
                                    <p:animEffect filter="fade" transition="in">
                                      <p:cBhvr>
                                        <p:cTn dur="500"/>
                                        <p:tgtEl>
                                          <p:spTgt spid="197">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3" st="3"/>
                                            </p:txEl>
                                          </p:spTgt>
                                        </p:tgtEl>
                                        <p:attrNameLst>
                                          <p:attrName>style.visibility</p:attrName>
                                        </p:attrNameLst>
                                      </p:cBhvr>
                                      <p:to>
                                        <p:strVal val="visible"/>
                                      </p:to>
                                    </p:set>
                                    <p:animEffect filter="fade" transition="in">
                                      <p:cBhvr>
                                        <p:cTn dur="500"/>
                                        <p:tgtEl>
                                          <p:spTgt spid="197">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4" st="4"/>
                                            </p:txEl>
                                          </p:spTgt>
                                        </p:tgtEl>
                                        <p:attrNameLst>
                                          <p:attrName>style.visibility</p:attrName>
                                        </p:attrNameLst>
                                      </p:cBhvr>
                                      <p:to>
                                        <p:strVal val="visible"/>
                                      </p:to>
                                    </p:set>
                                    <p:animEffect filter="fade" transition="in">
                                      <p:cBhvr>
                                        <p:cTn dur="500"/>
                                        <p:tgtEl>
                                          <p:spTgt spid="197">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5" st="5"/>
                                            </p:txEl>
                                          </p:spTgt>
                                        </p:tgtEl>
                                        <p:attrNameLst>
                                          <p:attrName>style.visibility</p:attrName>
                                        </p:attrNameLst>
                                      </p:cBhvr>
                                      <p:to>
                                        <p:strVal val="visible"/>
                                      </p:to>
                                    </p:set>
                                    <p:animEffect filter="fade" transition="in">
                                      <p:cBhvr>
                                        <p:cTn dur="500"/>
                                        <p:tgtEl>
                                          <p:spTgt spid="197">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6" st="6"/>
                                            </p:txEl>
                                          </p:spTgt>
                                        </p:tgtEl>
                                        <p:attrNameLst>
                                          <p:attrName>style.visibility</p:attrName>
                                        </p:attrNameLst>
                                      </p:cBhvr>
                                      <p:to>
                                        <p:strVal val="visible"/>
                                      </p:to>
                                    </p:set>
                                    <p:animEffect filter="fade" transition="in">
                                      <p:cBhvr>
                                        <p:cTn dur="500"/>
                                        <p:tgtEl>
                                          <p:spTgt spid="197">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7" st="7"/>
                                            </p:txEl>
                                          </p:spTgt>
                                        </p:tgtEl>
                                        <p:attrNameLst>
                                          <p:attrName>style.visibility</p:attrName>
                                        </p:attrNameLst>
                                      </p:cBhvr>
                                      <p:to>
                                        <p:strVal val="visible"/>
                                      </p:to>
                                    </p:set>
                                    <p:animEffect filter="fade" transition="in">
                                      <p:cBhvr>
                                        <p:cTn dur="500"/>
                                        <p:tgtEl>
                                          <p:spTgt spid="197">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7">
                                            <p:txEl>
                                              <p:pRg end="8" st="8"/>
                                            </p:txEl>
                                          </p:spTgt>
                                        </p:tgtEl>
                                        <p:attrNameLst>
                                          <p:attrName>style.visibility</p:attrName>
                                        </p:attrNameLst>
                                      </p:cBhvr>
                                      <p:to>
                                        <p:strVal val="visible"/>
                                      </p:to>
                                    </p:set>
                                    <p:animEffect filter="fade" transition="in">
                                      <p:cBhvr>
                                        <p:cTn dur="500"/>
                                        <p:tgtEl>
                                          <p:spTgt spid="197">
                                            <p:txEl>
                                              <p:pRg end="8" st="8"/>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0" st="0"/>
                                            </p:txEl>
                                          </p:spTgt>
                                        </p:tgtEl>
                                        <p:attrNameLst>
                                          <p:attrName>style.visibility</p:attrName>
                                        </p:attrNameLst>
                                      </p:cBhvr>
                                      <p:to>
                                        <p:strVal val="visible"/>
                                      </p:to>
                                    </p:set>
                                    <p:animEffect filter="fade" transition="in">
                                      <p:cBhvr>
                                        <p:cTn dur="500"/>
                                        <p:tgtEl>
                                          <p:spTgt spid="198">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1" st="1"/>
                                            </p:txEl>
                                          </p:spTgt>
                                        </p:tgtEl>
                                        <p:attrNameLst>
                                          <p:attrName>style.visibility</p:attrName>
                                        </p:attrNameLst>
                                      </p:cBhvr>
                                      <p:to>
                                        <p:strVal val="visible"/>
                                      </p:to>
                                    </p:set>
                                    <p:animEffect filter="fade" transition="in">
                                      <p:cBhvr>
                                        <p:cTn dur="500"/>
                                        <p:tgtEl>
                                          <p:spTgt spid="198">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2" st="2"/>
                                            </p:txEl>
                                          </p:spTgt>
                                        </p:tgtEl>
                                        <p:attrNameLst>
                                          <p:attrName>style.visibility</p:attrName>
                                        </p:attrNameLst>
                                      </p:cBhvr>
                                      <p:to>
                                        <p:strVal val="visible"/>
                                      </p:to>
                                    </p:set>
                                    <p:animEffect filter="fade" transition="in">
                                      <p:cBhvr>
                                        <p:cTn dur="500"/>
                                        <p:tgtEl>
                                          <p:spTgt spid="198">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3" st="3"/>
                                            </p:txEl>
                                          </p:spTgt>
                                        </p:tgtEl>
                                        <p:attrNameLst>
                                          <p:attrName>style.visibility</p:attrName>
                                        </p:attrNameLst>
                                      </p:cBhvr>
                                      <p:to>
                                        <p:strVal val="visible"/>
                                      </p:to>
                                    </p:set>
                                    <p:animEffect filter="fade" transition="in">
                                      <p:cBhvr>
                                        <p:cTn dur="500"/>
                                        <p:tgtEl>
                                          <p:spTgt spid="198">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4" st="4"/>
                                            </p:txEl>
                                          </p:spTgt>
                                        </p:tgtEl>
                                        <p:attrNameLst>
                                          <p:attrName>style.visibility</p:attrName>
                                        </p:attrNameLst>
                                      </p:cBhvr>
                                      <p:to>
                                        <p:strVal val="visible"/>
                                      </p:to>
                                    </p:set>
                                    <p:animEffect filter="fade" transition="in">
                                      <p:cBhvr>
                                        <p:cTn dur="500"/>
                                        <p:tgtEl>
                                          <p:spTgt spid="198">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5" st="5"/>
                                            </p:txEl>
                                          </p:spTgt>
                                        </p:tgtEl>
                                        <p:attrNameLst>
                                          <p:attrName>style.visibility</p:attrName>
                                        </p:attrNameLst>
                                      </p:cBhvr>
                                      <p:to>
                                        <p:strVal val="visible"/>
                                      </p:to>
                                    </p:set>
                                    <p:animEffect filter="fade" transition="in">
                                      <p:cBhvr>
                                        <p:cTn dur="500"/>
                                        <p:tgtEl>
                                          <p:spTgt spid="198">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6" st="6"/>
                                            </p:txEl>
                                          </p:spTgt>
                                        </p:tgtEl>
                                        <p:attrNameLst>
                                          <p:attrName>style.visibility</p:attrName>
                                        </p:attrNameLst>
                                      </p:cBhvr>
                                      <p:to>
                                        <p:strVal val="visible"/>
                                      </p:to>
                                    </p:set>
                                    <p:animEffect filter="fade" transition="in">
                                      <p:cBhvr>
                                        <p:cTn dur="500"/>
                                        <p:tgtEl>
                                          <p:spTgt spid="198">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7" st="7"/>
                                            </p:txEl>
                                          </p:spTgt>
                                        </p:tgtEl>
                                        <p:attrNameLst>
                                          <p:attrName>style.visibility</p:attrName>
                                        </p:attrNameLst>
                                      </p:cBhvr>
                                      <p:to>
                                        <p:strVal val="visible"/>
                                      </p:to>
                                    </p:set>
                                    <p:animEffect filter="fade" transition="in">
                                      <p:cBhvr>
                                        <p:cTn dur="500"/>
                                        <p:tgtEl>
                                          <p:spTgt spid="198">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8">
                                            <p:txEl>
                                              <p:pRg end="8" st="8"/>
                                            </p:txEl>
                                          </p:spTgt>
                                        </p:tgtEl>
                                        <p:attrNameLst>
                                          <p:attrName>style.visibility</p:attrName>
                                        </p:attrNameLst>
                                      </p:cBhvr>
                                      <p:to>
                                        <p:strVal val="visible"/>
                                      </p:to>
                                    </p:set>
                                    <p:animEffect filter="fade" transition="in">
                                      <p:cBhvr>
                                        <p:cTn dur="500"/>
                                        <p:tgtEl>
                                          <p:spTgt spid="198">
                                            <p:txEl>
                                              <p:pRg end="8" st="8"/>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500"/>
                                        <p:tgtEl>
                                          <p:spTgt spid="191"/>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500"/>
                                        <p:tgtEl>
                                          <p:spTgt spid="199">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500"/>
                                        <p:tgtEl>
                                          <p:spTgt spid="199">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500"/>
                                        <p:tgtEl>
                                          <p:spTgt spid="199">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500"/>
                                        <p:tgtEl>
                                          <p:spTgt spid="199">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4" st="4"/>
                                            </p:txEl>
                                          </p:spTgt>
                                        </p:tgtEl>
                                        <p:attrNameLst>
                                          <p:attrName>style.visibility</p:attrName>
                                        </p:attrNameLst>
                                      </p:cBhvr>
                                      <p:to>
                                        <p:strVal val="visible"/>
                                      </p:to>
                                    </p:set>
                                    <p:animEffect filter="fade" transition="in">
                                      <p:cBhvr>
                                        <p:cTn dur="500"/>
                                        <p:tgtEl>
                                          <p:spTgt spid="199">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5" st="5"/>
                                            </p:txEl>
                                          </p:spTgt>
                                        </p:tgtEl>
                                        <p:attrNameLst>
                                          <p:attrName>style.visibility</p:attrName>
                                        </p:attrNameLst>
                                      </p:cBhvr>
                                      <p:to>
                                        <p:strVal val="visible"/>
                                      </p:to>
                                    </p:set>
                                    <p:animEffect filter="fade" transition="in">
                                      <p:cBhvr>
                                        <p:cTn dur="500"/>
                                        <p:tgtEl>
                                          <p:spTgt spid="199">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6" st="6"/>
                                            </p:txEl>
                                          </p:spTgt>
                                        </p:tgtEl>
                                        <p:attrNameLst>
                                          <p:attrName>style.visibility</p:attrName>
                                        </p:attrNameLst>
                                      </p:cBhvr>
                                      <p:to>
                                        <p:strVal val="visible"/>
                                      </p:to>
                                    </p:set>
                                    <p:animEffect filter="fade" transition="in">
                                      <p:cBhvr>
                                        <p:cTn dur="500"/>
                                        <p:tgtEl>
                                          <p:spTgt spid="199">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7" st="7"/>
                                            </p:txEl>
                                          </p:spTgt>
                                        </p:tgtEl>
                                        <p:attrNameLst>
                                          <p:attrName>style.visibility</p:attrName>
                                        </p:attrNameLst>
                                      </p:cBhvr>
                                      <p:to>
                                        <p:strVal val="visible"/>
                                      </p:to>
                                    </p:set>
                                    <p:animEffect filter="fade" transition="in">
                                      <p:cBhvr>
                                        <p:cTn dur="500"/>
                                        <p:tgtEl>
                                          <p:spTgt spid="199">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199">
                                            <p:txEl>
                                              <p:pRg end="8" st="8"/>
                                            </p:txEl>
                                          </p:spTgt>
                                        </p:tgtEl>
                                        <p:attrNameLst>
                                          <p:attrName>style.visibility</p:attrName>
                                        </p:attrNameLst>
                                      </p:cBhvr>
                                      <p:to>
                                        <p:strVal val="visible"/>
                                      </p:to>
                                    </p:set>
                                    <p:animEffect filter="fade" transition="in">
                                      <p:cBhvr>
                                        <p:cTn dur="500"/>
                                        <p:tgtEl>
                                          <p:spTgt spid="199">
                                            <p:txEl>
                                              <p:pRg end="8" st="8"/>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500"/>
                                        <p:tgtEl>
                                          <p:spTgt spid="192"/>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0" st="0"/>
                                            </p:txEl>
                                          </p:spTgt>
                                        </p:tgtEl>
                                        <p:attrNameLst>
                                          <p:attrName>style.visibility</p:attrName>
                                        </p:attrNameLst>
                                      </p:cBhvr>
                                      <p:to>
                                        <p:strVal val="visible"/>
                                      </p:to>
                                    </p:set>
                                    <p:animEffect filter="fade" transition="in">
                                      <p:cBhvr>
                                        <p:cTn dur="500"/>
                                        <p:tgtEl>
                                          <p:spTgt spid="200">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1" st="1"/>
                                            </p:txEl>
                                          </p:spTgt>
                                        </p:tgtEl>
                                        <p:attrNameLst>
                                          <p:attrName>style.visibility</p:attrName>
                                        </p:attrNameLst>
                                      </p:cBhvr>
                                      <p:to>
                                        <p:strVal val="visible"/>
                                      </p:to>
                                    </p:set>
                                    <p:animEffect filter="fade" transition="in">
                                      <p:cBhvr>
                                        <p:cTn dur="500"/>
                                        <p:tgtEl>
                                          <p:spTgt spid="200">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2" st="2"/>
                                            </p:txEl>
                                          </p:spTgt>
                                        </p:tgtEl>
                                        <p:attrNameLst>
                                          <p:attrName>style.visibility</p:attrName>
                                        </p:attrNameLst>
                                      </p:cBhvr>
                                      <p:to>
                                        <p:strVal val="visible"/>
                                      </p:to>
                                    </p:set>
                                    <p:animEffect filter="fade" transition="in">
                                      <p:cBhvr>
                                        <p:cTn dur="500"/>
                                        <p:tgtEl>
                                          <p:spTgt spid="200">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3" st="3"/>
                                            </p:txEl>
                                          </p:spTgt>
                                        </p:tgtEl>
                                        <p:attrNameLst>
                                          <p:attrName>style.visibility</p:attrName>
                                        </p:attrNameLst>
                                      </p:cBhvr>
                                      <p:to>
                                        <p:strVal val="visible"/>
                                      </p:to>
                                    </p:set>
                                    <p:animEffect filter="fade" transition="in">
                                      <p:cBhvr>
                                        <p:cTn dur="500"/>
                                        <p:tgtEl>
                                          <p:spTgt spid="200">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4" st="4"/>
                                            </p:txEl>
                                          </p:spTgt>
                                        </p:tgtEl>
                                        <p:attrNameLst>
                                          <p:attrName>style.visibility</p:attrName>
                                        </p:attrNameLst>
                                      </p:cBhvr>
                                      <p:to>
                                        <p:strVal val="visible"/>
                                      </p:to>
                                    </p:set>
                                    <p:animEffect filter="fade" transition="in">
                                      <p:cBhvr>
                                        <p:cTn dur="500"/>
                                        <p:tgtEl>
                                          <p:spTgt spid="200">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5" st="5"/>
                                            </p:txEl>
                                          </p:spTgt>
                                        </p:tgtEl>
                                        <p:attrNameLst>
                                          <p:attrName>style.visibility</p:attrName>
                                        </p:attrNameLst>
                                      </p:cBhvr>
                                      <p:to>
                                        <p:strVal val="visible"/>
                                      </p:to>
                                    </p:set>
                                    <p:animEffect filter="fade" transition="in">
                                      <p:cBhvr>
                                        <p:cTn dur="500"/>
                                        <p:tgtEl>
                                          <p:spTgt spid="200">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6" st="6"/>
                                            </p:txEl>
                                          </p:spTgt>
                                        </p:tgtEl>
                                        <p:attrNameLst>
                                          <p:attrName>style.visibility</p:attrName>
                                        </p:attrNameLst>
                                      </p:cBhvr>
                                      <p:to>
                                        <p:strVal val="visible"/>
                                      </p:to>
                                    </p:set>
                                    <p:animEffect filter="fade" transition="in">
                                      <p:cBhvr>
                                        <p:cTn dur="500"/>
                                        <p:tgtEl>
                                          <p:spTgt spid="200">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7" st="7"/>
                                            </p:txEl>
                                          </p:spTgt>
                                        </p:tgtEl>
                                        <p:attrNameLst>
                                          <p:attrName>style.visibility</p:attrName>
                                        </p:attrNameLst>
                                      </p:cBhvr>
                                      <p:to>
                                        <p:strVal val="visible"/>
                                      </p:to>
                                    </p:set>
                                    <p:animEffect filter="fade" transition="in">
                                      <p:cBhvr>
                                        <p:cTn dur="500"/>
                                        <p:tgtEl>
                                          <p:spTgt spid="200">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0">
                                            <p:txEl>
                                              <p:pRg end="8" st="8"/>
                                            </p:txEl>
                                          </p:spTgt>
                                        </p:tgtEl>
                                        <p:attrNameLst>
                                          <p:attrName>style.visibility</p:attrName>
                                        </p:attrNameLst>
                                      </p:cBhvr>
                                      <p:to>
                                        <p:strVal val="visible"/>
                                      </p:to>
                                    </p:set>
                                    <p:animEffect filter="fade" transition="in">
                                      <p:cBhvr>
                                        <p:cTn dur="500"/>
                                        <p:tgtEl>
                                          <p:spTgt spid="200">
                                            <p:txEl>
                                              <p:pRg end="8" st="8"/>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500"/>
                                        <p:tgtEl>
                                          <p:spTgt spid="193"/>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500"/>
                                        <p:tgtEl>
                                          <p:spTgt spid="201">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500"/>
                                        <p:tgtEl>
                                          <p:spTgt spid="201">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500"/>
                                        <p:tgtEl>
                                          <p:spTgt spid="201">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3" st="3"/>
                                            </p:txEl>
                                          </p:spTgt>
                                        </p:tgtEl>
                                        <p:attrNameLst>
                                          <p:attrName>style.visibility</p:attrName>
                                        </p:attrNameLst>
                                      </p:cBhvr>
                                      <p:to>
                                        <p:strVal val="visible"/>
                                      </p:to>
                                    </p:set>
                                    <p:animEffect filter="fade" transition="in">
                                      <p:cBhvr>
                                        <p:cTn dur="500"/>
                                        <p:tgtEl>
                                          <p:spTgt spid="201">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4" st="4"/>
                                            </p:txEl>
                                          </p:spTgt>
                                        </p:tgtEl>
                                        <p:attrNameLst>
                                          <p:attrName>style.visibility</p:attrName>
                                        </p:attrNameLst>
                                      </p:cBhvr>
                                      <p:to>
                                        <p:strVal val="visible"/>
                                      </p:to>
                                    </p:set>
                                    <p:animEffect filter="fade" transition="in">
                                      <p:cBhvr>
                                        <p:cTn dur="500"/>
                                        <p:tgtEl>
                                          <p:spTgt spid="201">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5" st="5"/>
                                            </p:txEl>
                                          </p:spTgt>
                                        </p:tgtEl>
                                        <p:attrNameLst>
                                          <p:attrName>style.visibility</p:attrName>
                                        </p:attrNameLst>
                                      </p:cBhvr>
                                      <p:to>
                                        <p:strVal val="visible"/>
                                      </p:to>
                                    </p:set>
                                    <p:animEffect filter="fade" transition="in">
                                      <p:cBhvr>
                                        <p:cTn dur="500"/>
                                        <p:tgtEl>
                                          <p:spTgt spid="201">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6" st="6"/>
                                            </p:txEl>
                                          </p:spTgt>
                                        </p:tgtEl>
                                        <p:attrNameLst>
                                          <p:attrName>style.visibility</p:attrName>
                                        </p:attrNameLst>
                                      </p:cBhvr>
                                      <p:to>
                                        <p:strVal val="visible"/>
                                      </p:to>
                                    </p:set>
                                    <p:animEffect filter="fade" transition="in">
                                      <p:cBhvr>
                                        <p:cTn dur="500"/>
                                        <p:tgtEl>
                                          <p:spTgt spid="201">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7" st="7"/>
                                            </p:txEl>
                                          </p:spTgt>
                                        </p:tgtEl>
                                        <p:attrNameLst>
                                          <p:attrName>style.visibility</p:attrName>
                                        </p:attrNameLst>
                                      </p:cBhvr>
                                      <p:to>
                                        <p:strVal val="visible"/>
                                      </p:to>
                                    </p:set>
                                    <p:animEffect filter="fade" transition="in">
                                      <p:cBhvr>
                                        <p:cTn dur="500"/>
                                        <p:tgtEl>
                                          <p:spTgt spid="201">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1">
                                            <p:txEl>
                                              <p:pRg end="8" st="8"/>
                                            </p:txEl>
                                          </p:spTgt>
                                        </p:tgtEl>
                                        <p:attrNameLst>
                                          <p:attrName>style.visibility</p:attrName>
                                        </p:attrNameLst>
                                      </p:cBhvr>
                                      <p:to>
                                        <p:strVal val="visible"/>
                                      </p:to>
                                    </p:set>
                                    <p:animEffect filter="fade" transition="in">
                                      <p:cBhvr>
                                        <p:cTn dur="500"/>
                                        <p:tgtEl>
                                          <p:spTgt spid="201">
                                            <p:txEl>
                                              <p:pRg end="8" st="8"/>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500"/>
                                        <p:tgtEl>
                                          <p:spTgt spid="194"/>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0" st="0"/>
                                            </p:txEl>
                                          </p:spTgt>
                                        </p:tgtEl>
                                        <p:attrNameLst>
                                          <p:attrName>style.visibility</p:attrName>
                                        </p:attrNameLst>
                                      </p:cBhvr>
                                      <p:to>
                                        <p:strVal val="visible"/>
                                      </p:to>
                                    </p:set>
                                    <p:animEffect filter="fade" transition="in">
                                      <p:cBhvr>
                                        <p:cTn dur="500"/>
                                        <p:tgtEl>
                                          <p:spTgt spid="202">
                                            <p:txEl>
                                              <p:pRg end="0" st="0"/>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1" st="1"/>
                                            </p:txEl>
                                          </p:spTgt>
                                        </p:tgtEl>
                                        <p:attrNameLst>
                                          <p:attrName>style.visibility</p:attrName>
                                        </p:attrNameLst>
                                      </p:cBhvr>
                                      <p:to>
                                        <p:strVal val="visible"/>
                                      </p:to>
                                    </p:set>
                                    <p:animEffect filter="fade" transition="in">
                                      <p:cBhvr>
                                        <p:cTn dur="500"/>
                                        <p:tgtEl>
                                          <p:spTgt spid="202">
                                            <p:txEl>
                                              <p:pRg end="1" st="1"/>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2" st="2"/>
                                            </p:txEl>
                                          </p:spTgt>
                                        </p:tgtEl>
                                        <p:attrNameLst>
                                          <p:attrName>style.visibility</p:attrName>
                                        </p:attrNameLst>
                                      </p:cBhvr>
                                      <p:to>
                                        <p:strVal val="visible"/>
                                      </p:to>
                                    </p:set>
                                    <p:animEffect filter="fade" transition="in">
                                      <p:cBhvr>
                                        <p:cTn dur="500"/>
                                        <p:tgtEl>
                                          <p:spTgt spid="202">
                                            <p:txEl>
                                              <p:pRg end="2" st="2"/>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3" st="3"/>
                                            </p:txEl>
                                          </p:spTgt>
                                        </p:tgtEl>
                                        <p:attrNameLst>
                                          <p:attrName>style.visibility</p:attrName>
                                        </p:attrNameLst>
                                      </p:cBhvr>
                                      <p:to>
                                        <p:strVal val="visible"/>
                                      </p:to>
                                    </p:set>
                                    <p:animEffect filter="fade" transition="in">
                                      <p:cBhvr>
                                        <p:cTn dur="500"/>
                                        <p:tgtEl>
                                          <p:spTgt spid="202">
                                            <p:txEl>
                                              <p:pRg end="3" st="3"/>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4" st="4"/>
                                            </p:txEl>
                                          </p:spTgt>
                                        </p:tgtEl>
                                        <p:attrNameLst>
                                          <p:attrName>style.visibility</p:attrName>
                                        </p:attrNameLst>
                                      </p:cBhvr>
                                      <p:to>
                                        <p:strVal val="visible"/>
                                      </p:to>
                                    </p:set>
                                    <p:animEffect filter="fade" transition="in">
                                      <p:cBhvr>
                                        <p:cTn dur="500"/>
                                        <p:tgtEl>
                                          <p:spTgt spid="202">
                                            <p:txEl>
                                              <p:pRg end="4" st="4"/>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5" st="5"/>
                                            </p:txEl>
                                          </p:spTgt>
                                        </p:tgtEl>
                                        <p:attrNameLst>
                                          <p:attrName>style.visibility</p:attrName>
                                        </p:attrNameLst>
                                      </p:cBhvr>
                                      <p:to>
                                        <p:strVal val="visible"/>
                                      </p:to>
                                    </p:set>
                                    <p:animEffect filter="fade" transition="in">
                                      <p:cBhvr>
                                        <p:cTn dur="500"/>
                                        <p:tgtEl>
                                          <p:spTgt spid="202">
                                            <p:txEl>
                                              <p:pRg end="5" st="5"/>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6" st="6"/>
                                            </p:txEl>
                                          </p:spTgt>
                                        </p:tgtEl>
                                        <p:attrNameLst>
                                          <p:attrName>style.visibility</p:attrName>
                                        </p:attrNameLst>
                                      </p:cBhvr>
                                      <p:to>
                                        <p:strVal val="visible"/>
                                      </p:to>
                                    </p:set>
                                    <p:animEffect filter="fade" transition="in">
                                      <p:cBhvr>
                                        <p:cTn dur="500"/>
                                        <p:tgtEl>
                                          <p:spTgt spid="202">
                                            <p:txEl>
                                              <p:pRg end="6" st="6"/>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7" st="7"/>
                                            </p:txEl>
                                          </p:spTgt>
                                        </p:tgtEl>
                                        <p:attrNameLst>
                                          <p:attrName>style.visibility</p:attrName>
                                        </p:attrNameLst>
                                      </p:cBhvr>
                                      <p:to>
                                        <p:strVal val="visible"/>
                                      </p:to>
                                    </p:set>
                                    <p:animEffect filter="fade" transition="in">
                                      <p:cBhvr>
                                        <p:cTn dur="500"/>
                                        <p:tgtEl>
                                          <p:spTgt spid="202">
                                            <p:txEl>
                                              <p:pRg end="7" st="7"/>
                                            </p:txEl>
                                          </p:spTgt>
                                        </p:tgtEl>
                                      </p:cBhvr>
                                    </p:animEffect>
                                  </p:childTnLst>
                                </p:cTn>
                              </p:par>
                              <p:par>
                                <p:cTn fill="hold" nodeType="withEffect" presetClass="entr" presetID="10" presetSubtype="0">
                                  <p:stCondLst>
                                    <p:cond delay="250"/>
                                  </p:stCondLst>
                                  <p:childTnLst>
                                    <p:set>
                                      <p:cBhvr>
                                        <p:cTn dur="1" fill="hold">
                                          <p:stCondLst>
                                            <p:cond delay="0"/>
                                          </p:stCondLst>
                                        </p:cTn>
                                        <p:tgtEl>
                                          <p:spTgt spid="202">
                                            <p:txEl>
                                              <p:pRg end="8" st="8"/>
                                            </p:txEl>
                                          </p:spTgt>
                                        </p:tgtEl>
                                        <p:attrNameLst>
                                          <p:attrName>style.visibility</p:attrName>
                                        </p:attrNameLst>
                                      </p:cBhvr>
                                      <p:to>
                                        <p:strVal val="visible"/>
                                      </p:to>
                                    </p:set>
                                    <p:animEffect filter="fade" transition="in">
                                      <p:cBhvr>
                                        <p:cTn dur="500"/>
                                        <p:tgtEl>
                                          <p:spTgt spid="202">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mages - 2 Columns - Horizontal">
  <p:cSld name="2 Images - 2 Columns - Horizontal">
    <p:spTree>
      <p:nvGrpSpPr>
        <p:cNvPr id="203" name="Shape 203"/>
        <p:cNvGrpSpPr/>
        <p:nvPr/>
      </p:nvGrpSpPr>
      <p:grpSpPr>
        <a:xfrm>
          <a:off x="0" y="0"/>
          <a:ext cx="0" cy="0"/>
          <a:chOff x="0" y="0"/>
          <a:chExt cx="0" cy="0"/>
        </a:xfrm>
      </p:grpSpPr>
      <p:sp>
        <p:nvSpPr>
          <p:cNvPr id="204" name="Google Shape;204;p9"/>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05" name="Google Shape;205;p9"/>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06" name="Google Shape;206;p9"/>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07" name="Google Shape;207;p9"/>
          <p:cNvSpPr/>
          <p:nvPr>
            <p:ph idx="2" type="pic"/>
          </p:nvPr>
        </p:nvSpPr>
        <p:spPr>
          <a:xfrm>
            <a:off x="719238" y="13116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
        <p:nvSpPr>
          <p:cNvPr id="208" name="Google Shape;208;p9"/>
          <p:cNvSpPr txBox="1"/>
          <p:nvPr>
            <p:ph idx="1" type="body"/>
          </p:nvPr>
        </p:nvSpPr>
        <p:spPr>
          <a:xfrm>
            <a:off x="2446688" y="1527634"/>
            <a:ext cx="61932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09" name="Google Shape;209;p9"/>
          <p:cNvSpPr txBox="1"/>
          <p:nvPr>
            <p:ph idx="3" type="body"/>
          </p:nvPr>
        </p:nvSpPr>
        <p:spPr>
          <a:xfrm>
            <a:off x="2446688" y="1851670"/>
            <a:ext cx="6193200" cy="82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10" name="Google Shape;210;p9"/>
          <p:cNvSpPr txBox="1"/>
          <p:nvPr>
            <p:ph idx="4" type="body"/>
          </p:nvPr>
        </p:nvSpPr>
        <p:spPr>
          <a:xfrm>
            <a:off x="2447581" y="3219822"/>
            <a:ext cx="6193200" cy="323700"/>
          </a:xfrm>
          <a:prstGeom prst="rect">
            <a:avLst/>
          </a:prstGeom>
          <a:noFill/>
          <a:ln>
            <a:noFill/>
          </a:ln>
        </p:spPr>
        <p:txBody>
          <a:bodyPr anchorCtr="0" anchor="ctr" bIns="40825" lIns="81650" spcFirstLastPara="1" rIns="81650" wrap="square" tIns="40825">
            <a:noAutofit/>
          </a:bodyPr>
          <a:lstStyle>
            <a:lvl1pPr indent="-228600" lvl="0" marL="457200" algn="l">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11" name="Google Shape;211;p9"/>
          <p:cNvSpPr txBox="1"/>
          <p:nvPr>
            <p:ph idx="5" type="body"/>
          </p:nvPr>
        </p:nvSpPr>
        <p:spPr>
          <a:xfrm>
            <a:off x="2447581" y="3543858"/>
            <a:ext cx="6193200" cy="828000"/>
          </a:xfrm>
          <a:prstGeom prst="rect">
            <a:avLst/>
          </a:prstGeom>
          <a:noFill/>
          <a:ln>
            <a:noFill/>
          </a:ln>
        </p:spPr>
        <p:txBody>
          <a:bodyPr anchorCtr="0" anchor="t" bIns="40825" lIns="81650" spcFirstLastPara="1" rIns="81650" wrap="square" tIns="40825">
            <a:noAutofit/>
          </a:bodyPr>
          <a:lstStyle>
            <a:lvl1pPr indent="-228600" lvl="0" marL="457200" algn="l">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12" name="Google Shape;212;p9"/>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3" name="Google Shape;213;p9"/>
          <p:cNvSpPr txBox="1"/>
          <p:nvPr>
            <p:ph idx="6"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14" name="Google Shape;214;p9"/>
          <p:cNvSpPr/>
          <p:nvPr>
            <p:ph idx="7" type="pic"/>
          </p:nvPr>
        </p:nvSpPr>
        <p:spPr>
          <a:xfrm>
            <a:off x="719238" y="3111810"/>
            <a:ext cx="1404300" cy="1404300"/>
          </a:xfrm>
          <a:prstGeom prst="ellipse">
            <a:avLst/>
          </a:prstGeom>
          <a:solidFill>
            <a:srgbClr val="F8F8F8">
              <a:alpha val="9803"/>
            </a:srgbClr>
          </a:solidFill>
          <a:ln cap="flat" cmpd="thinThick" w="254000">
            <a:solidFill>
              <a:srgbClr val="D8D8D8">
                <a:alpha val="49803"/>
              </a:srgbClr>
            </a:solidFill>
            <a:prstDash val="solid"/>
            <a:round/>
            <a:headEnd len="sm" w="sm" type="none"/>
            <a:tailEnd len="sm" w="sm"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500"/>
                                        <p:tgtEl>
                                          <p:spTgt spid="21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500"/>
                                        <p:tgtEl>
                                          <p:spTgt spid="213">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2" st="2"/>
                                            </p:txEl>
                                          </p:spTgt>
                                        </p:tgtEl>
                                        <p:attrNameLst>
                                          <p:attrName>style.visibility</p:attrName>
                                        </p:attrNameLst>
                                      </p:cBhvr>
                                      <p:to>
                                        <p:strVal val="visible"/>
                                      </p:to>
                                    </p:set>
                                    <p:animEffect filter="fade" transition="in">
                                      <p:cBhvr>
                                        <p:cTn dur="500"/>
                                        <p:tgtEl>
                                          <p:spTgt spid="213">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3" st="3"/>
                                            </p:txEl>
                                          </p:spTgt>
                                        </p:tgtEl>
                                        <p:attrNameLst>
                                          <p:attrName>style.visibility</p:attrName>
                                        </p:attrNameLst>
                                      </p:cBhvr>
                                      <p:to>
                                        <p:strVal val="visible"/>
                                      </p:to>
                                    </p:set>
                                    <p:animEffect filter="fade" transition="in">
                                      <p:cBhvr>
                                        <p:cTn dur="500"/>
                                        <p:tgtEl>
                                          <p:spTgt spid="213">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4" st="4"/>
                                            </p:txEl>
                                          </p:spTgt>
                                        </p:tgtEl>
                                        <p:attrNameLst>
                                          <p:attrName>style.visibility</p:attrName>
                                        </p:attrNameLst>
                                      </p:cBhvr>
                                      <p:to>
                                        <p:strVal val="visible"/>
                                      </p:to>
                                    </p:set>
                                    <p:animEffect filter="fade" transition="in">
                                      <p:cBhvr>
                                        <p:cTn dur="500"/>
                                        <p:tgtEl>
                                          <p:spTgt spid="213">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5" st="5"/>
                                            </p:txEl>
                                          </p:spTgt>
                                        </p:tgtEl>
                                        <p:attrNameLst>
                                          <p:attrName>style.visibility</p:attrName>
                                        </p:attrNameLst>
                                      </p:cBhvr>
                                      <p:to>
                                        <p:strVal val="visible"/>
                                      </p:to>
                                    </p:set>
                                    <p:animEffect filter="fade" transition="in">
                                      <p:cBhvr>
                                        <p:cTn dur="500"/>
                                        <p:tgtEl>
                                          <p:spTgt spid="213">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6" st="6"/>
                                            </p:txEl>
                                          </p:spTgt>
                                        </p:tgtEl>
                                        <p:attrNameLst>
                                          <p:attrName>style.visibility</p:attrName>
                                        </p:attrNameLst>
                                      </p:cBhvr>
                                      <p:to>
                                        <p:strVal val="visible"/>
                                      </p:to>
                                    </p:set>
                                    <p:animEffect filter="fade" transition="in">
                                      <p:cBhvr>
                                        <p:cTn dur="500"/>
                                        <p:tgtEl>
                                          <p:spTgt spid="213">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7" st="7"/>
                                            </p:txEl>
                                          </p:spTgt>
                                        </p:tgtEl>
                                        <p:attrNameLst>
                                          <p:attrName>style.visibility</p:attrName>
                                        </p:attrNameLst>
                                      </p:cBhvr>
                                      <p:to>
                                        <p:strVal val="visible"/>
                                      </p:to>
                                    </p:set>
                                    <p:animEffect filter="fade" transition="in">
                                      <p:cBhvr>
                                        <p:cTn dur="500"/>
                                        <p:tgtEl>
                                          <p:spTgt spid="213">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13">
                                            <p:txEl>
                                              <p:pRg end="8" st="8"/>
                                            </p:txEl>
                                          </p:spTgt>
                                        </p:tgtEl>
                                        <p:attrNameLst>
                                          <p:attrName>style.visibility</p:attrName>
                                        </p:attrNameLst>
                                      </p:cBhvr>
                                      <p:to>
                                        <p:strVal val="visible"/>
                                      </p:to>
                                    </p:set>
                                    <p:animEffect filter="fade" transition="in">
                                      <p:cBhvr>
                                        <p:cTn dur="500"/>
                                        <p:tgtEl>
                                          <p:spTgt spid="213">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childTnLst>
                          </p:cTn>
                        </p:par>
                        <p:par>
                          <p:cTn fill="hold">
                            <p:stCondLst>
                              <p:cond delay="1000"/>
                            </p:stCondLst>
                            <p:childTnLst>
                              <p:par>
                                <p:cTn fill="hold" nodeType="afterEffect" presetClass="entr" presetID="2" presetSubtype="2">
                                  <p:stCondLst>
                                    <p:cond delay="250"/>
                                  </p:stCondLst>
                                  <p:childTnLst>
                                    <p:set>
                                      <p:cBhvr>
                                        <p:cTn dur="1" fill="hold">
                                          <p:stCondLst>
                                            <p:cond delay="0"/>
                                          </p:stCondLst>
                                        </p:cTn>
                                        <p:tgtEl>
                                          <p:spTgt spid="208">
                                            <p:txEl>
                                              <p:pRg end="0" st="0"/>
                                            </p:txEl>
                                          </p:spTgt>
                                        </p:tgtEl>
                                        <p:attrNameLst>
                                          <p:attrName>style.visibility</p:attrName>
                                        </p:attrNameLst>
                                      </p:cBhvr>
                                      <p:to>
                                        <p:strVal val="visible"/>
                                      </p:to>
                                    </p:set>
                                    <p:anim calcmode="lin" valueType="num">
                                      <p:cBhvr additive="base">
                                        <p:cTn dur="500"/>
                                        <p:tgtEl>
                                          <p:spTgt spid="208">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2">
                                  <p:stCondLst>
                                    <p:cond delay="250"/>
                                  </p:stCondLst>
                                  <p:childTnLst>
                                    <p:set>
                                      <p:cBhvr>
                                        <p:cTn dur="1" fill="hold">
                                          <p:stCondLst>
                                            <p:cond delay="0"/>
                                          </p:stCondLst>
                                        </p:cTn>
                                        <p:tgtEl>
                                          <p:spTgt spid="208">
                                            <p:txEl>
                                              <p:pRg end="1" st="1"/>
                                            </p:txEl>
                                          </p:spTgt>
                                        </p:tgtEl>
                                        <p:attrNameLst>
                                          <p:attrName>style.visibility</p:attrName>
                                        </p:attrNameLst>
                                      </p:cBhvr>
                                      <p:to>
                                        <p:strVal val="visible"/>
                                      </p:to>
                                    </p:set>
                                    <p:anim calcmode="lin" valueType="num">
                                      <p:cBhvr additive="base">
                                        <p:cTn dur="500"/>
                                        <p:tgtEl>
                                          <p:spTgt spid="208">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250"/>
                                  </p:stCondLst>
                                  <p:childTnLst>
                                    <p:set>
                                      <p:cBhvr>
                                        <p:cTn dur="1" fill="hold">
                                          <p:stCondLst>
                                            <p:cond delay="0"/>
                                          </p:stCondLst>
                                        </p:cTn>
                                        <p:tgtEl>
                                          <p:spTgt spid="208">
                                            <p:txEl>
                                              <p:pRg end="2" st="2"/>
                                            </p:txEl>
                                          </p:spTgt>
                                        </p:tgtEl>
                                        <p:attrNameLst>
                                          <p:attrName>style.visibility</p:attrName>
                                        </p:attrNameLst>
                                      </p:cBhvr>
                                      <p:to>
                                        <p:strVal val="visible"/>
                                      </p:to>
                                    </p:set>
                                    <p:anim calcmode="lin" valueType="num">
                                      <p:cBhvr additive="base">
                                        <p:cTn dur="500"/>
                                        <p:tgtEl>
                                          <p:spTgt spid="208">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250"/>
                                  </p:stCondLst>
                                  <p:childTnLst>
                                    <p:set>
                                      <p:cBhvr>
                                        <p:cTn dur="1" fill="hold">
                                          <p:stCondLst>
                                            <p:cond delay="0"/>
                                          </p:stCondLst>
                                        </p:cTn>
                                        <p:tgtEl>
                                          <p:spTgt spid="208">
                                            <p:txEl>
                                              <p:pRg end="3" st="3"/>
                                            </p:txEl>
                                          </p:spTgt>
                                        </p:tgtEl>
                                        <p:attrNameLst>
                                          <p:attrName>style.visibility</p:attrName>
                                        </p:attrNameLst>
                                      </p:cBhvr>
                                      <p:to>
                                        <p:strVal val="visible"/>
                                      </p:to>
                                    </p:set>
                                    <p:anim calcmode="lin" valueType="num">
                                      <p:cBhvr additive="base">
                                        <p:cTn dur="500"/>
                                        <p:tgtEl>
                                          <p:spTgt spid="208">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250"/>
                                  </p:stCondLst>
                                  <p:childTnLst>
                                    <p:set>
                                      <p:cBhvr>
                                        <p:cTn dur="1" fill="hold">
                                          <p:stCondLst>
                                            <p:cond delay="0"/>
                                          </p:stCondLst>
                                        </p:cTn>
                                        <p:tgtEl>
                                          <p:spTgt spid="208">
                                            <p:txEl>
                                              <p:pRg end="4" st="4"/>
                                            </p:txEl>
                                          </p:spTgt>
                                        </p:tgtEl>
                                        <p:attrNameLst>
                                          <p:attrName>style.visibility</p:attrName>
                                        </p:attrNameLst>
                                      </p:cBhvr>
                                      <p:to>
                                        <p:strVal val="visible"/>
                                      </p:to>
                                    </p:set>
                                    <p:anim calcmode="lin" valueType="num">
                                      <p:cBhvr additive="base">
                                        <p:cTn dur="500"/>
                                        <p:tgtEl>
                                          <p:spTgt spid="208">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2">
                                  <p:stCondLst>
                                    <p:cond delay="250"/>
                                  </p:stCondLst>
                                  <p:childTnLst>
                                    <p:set>
                                      <p:cBhvr>
                                        <p:cTn dur="1" fill="hold">
                                          <p:stCondLst>
                                            <p:cond delay="0"/>
                                          </p:stCondLst>
                                        </p:cTn>
                                        <p:tgtEl>
                                          <p:spTgt spid="208">
                                            <p:txEl>
                                              <p:pRg end="5" st="5"/>
                                            </p:txEl>
                                          </p:spTgt>
                                        </p:tgtEl>
                                        <p:attrNameLst>
                                          <p:attrName>style.visibility</p:attrName>
                                        </p:attrNameLst>
                                      </p:cBhvr>
                                      <p:to>
                                        <p:strVal val="visible"/>
                                      </p:to>
                                    </p:set>
                                    <p:anim calcmode="lin" valueType="num">
                                      <p:cBhvr additive="base">
                                        <p:cTn dur="500"/>
                                        <p:tgtEl>
                                          <p:spTgt spid="208">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2">
                                  <p:stCondLst>
                                    <p:cond delay="250"/>
                                  </p:stCondLst>
                                  <p:childTnLst>
                                    <p:set>
                                      <p:cBhvr>
                                        <p:cTn dur="1" fill="hold">
                                          <p:stCondLst>
                                            <p:cond delay="0"/>
                                          </p:stCondLst>
                                        </p:cTn>
                                        <p:tgtEl>
                                          <p:spTgt spid="208">
                                            <p:txEl>
                                              <p:pRg end="6" st="6"/>
                                            </p:txEl>
                                          </p:spTgt>
                                        </p:tgtEl>
                                        <p:attrNameLst>
                                          <p:attrName>style.visibility</p:attrName>
                                        </p:attrNameLst>
                                      </p:cBhvr>
                                      <p:to>
                                        <p:strVal val="visible"/>
                                      </p:to>
                                    </p:set>
                                    <p:anim calcmode="lin" valueType="num">
                                      <p:cBhvr additive="base">
                                        <p:cTn dur="500"/>
                                        <p:tgtEl>
                                          <p:spTgt spid="208">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250"/>
                                  </p:stCondLst>
                                  <p:childTnLst>
                                    <p:set>
                                      <p:cBhvr>
                                        <p:cTn dur="1" fill="hold">
                                          <p:stCondLst>
                                            <p:cond delay="0"/>
                                          </p:stCondLst>
                                        </p:cTn>
                                        <p:tgtEl>
                                          <p:spTgt spid="208">
                                            <p:txEl>
                                              <p:pRg end="7" st="7"/>
                                            </p:txEl>
                                          </p:spTgt>
                                        </p:tgtEl>
                                        <p:attrNameLst>
                                          <p:attrName>style.visibility</p:attrName>
                                        </p:attrNameLst>
                                      </p:cBhvr>
                                      <p:to>
                                        <p:strVal val="visible"/>
                                      </p:to>
                                    </p:set>
                                    <p:anim calcmode="lin" valueType="num">
                                      <p:cBhvr additive="base">
                                        <p:cTn dur="500"/>
                                        <p:tgtEl>
                                          <p:spTgt spid="208">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000"/>
                            </p:stCondLst>
                            <p:childTnLst>
                              <p:par>
                                <p:cTn fill="hold" nodeType="afterEffect" presetClass="entr" presetID="2" presetSubtype="2">
                                  <p:stCondLst>
                                    <p:cond delay="250"/>
                                  </p:stCondLst>
                                  <p:childTnLst>
                                    <p:set>
                                      <p:cBhvr>
                                        <p:cTn dur="1" fill="hold">
                                          <p:stCondLst>
                                            <p:cond delay="0"/>
                                          </p:stCondLst>
                                        </p:cTn>
                                        <p:tgtEl>
                                          <p:spTgt spid="208">
                                            <p:txEl>
                                              <p:pRg end="8" st="8"/>
                                            </p:txEl>
                                          </p:spTgt>
                                        </p:tgtEl>
                                        <p:attrNameLst>
                                          <p:attrName>style.visibility</p:attrName>
                                        </p:attrNameLst>
                                      </p:cBhvr>
                                      <p:to>
                                        <p:strVal val="visible"/>
                                      </p:to>
                                    </p:set>
                                    <p:anim calcmode="lin" valueType="num">
                                      <p:cBhvr additive="base">
                                        <p:cTn dur="500"/>
                                        <p:tgtEl>
                                          <p:spTgt spid="208">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0" st="0"/>
                                            </p:txEl>
                                          </p:spTgt>
                                        </p:tgtEl>
                                        <p:attrNameLst>
                                          <p:attrName>style.visibility</p:attrName>
                                        </p:attrNameLst>
                                      </p:cBhvr>
                                      <p:to>
                                        <p:strVal val="visible"/>
                                      </p:to>
                                    </p:set>
                                    <p:anim calcmode="lin" valueType="num">
                                      <p:cBhvr additive="base">
                                        <p:cTn dur="500"/>
                                        <p:tgtEl>
                                          <p:spTgt spid="20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1" st="1"/>
                                            </p:txEl>
                                          </p:spTgt>
                                        </p:tgtEl>
                                        <p:attrNameLst>
                                          <p:attrName>style.visibility</p:attrName>
                                        </p:attrNameLst>
                                      </p:cBhvr>
                                      <p:to>
                                        <p:strVal val="visible"/>
                                      </p:to>
                                    </p:set>
                                    <p:anim calcmode="lin" valueType="num">
                                      <p:cBhvr additive="base">
                                        <p:cTn dur="500"/>
                                        <p:tgtEl>
                                          <p:spTgt spid="209">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2" st="2"/>
                                            </p:txEl>
                                          </p:spTgt>
                                        </p:tgtEl>
                                        <p:attrNameLst>
                                          <p:attrName>style.visibility</p:attrName>
                                        </p:attrNameLst>
                                      </p:cBhvr>
                                      <p:to>
                                        <p:strVal val="visible"/>
                                      </p:to>
                                    </p:set>
                                    <p:anim calcmode="lin" valueType="num">
                                      <p:cBhvr additive="base">
                                        <p:cTn dur="500"/>
                                        <p:tgtEl>
                                          <p:spTgt spid="209">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3" st="3"/>
                                            </p:txEl>
                                          </p:spTgt>
                                        </p:tgtEl>
                                        <p:attrNameLst>
                                          <p:attrName>style.visibility</p:attrName>
                                        </p:attrNameLst>
                                      </p:cBhvr>
                                      <p:to>
                                        <p:strVal val="visible"/>
                                      </p:to>
                                    </p:set>
                                    <p:anim calcmode="lin" valueType="num">
                                      <p:cBhvr additive="base">
                                        <p:cTn dur="500"/>
                                        <p:tgtEl>
                                          <p:spTgt spid="209">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4" st="4"/>
                                            </p:txEl>
                                          </p:spTgt>
                                        </p:tgtEl>
                                        <p:attrNameLst>
                                          <p:attrName>style.visibility</p:attrName>
                                        </p:attrNameLst>
                                      </p:cBhvr>
                                      <p:to>
                                        <p:strVal val="visible"/>
                                      </p:to>
                                    </p:set>
                                    <p:anim calcmode="lin" valueType="num">
                                      <p:cBhvr additive="base">
                                        <p:cTn dur="500"/>
                                        <p:tgtEl>
                                          <p:spTgt spid="209">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5" st="5"/>
                                            </p:txEl>
                                          </p:spTgt>
                                        </p:tgtEl>
                                        <p:attrNameLst>
                                          <p:attrName>style.visibility</p:attrName>
                                        </p:attrNameLst>
                                      </p:cBhvr>
                                      <p:to>
                                        <p:strVal val="visible"/>
                                      </p:to>
                                    </p:set>
                                    <p:anim calcmode="lin" valueType="num">
                                      <p:cBhvr additive="base">
                                        <p:cTn dur="500"/>
                                        <p:tgtEl>
                                          <p:spTgt spid="209">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6" st="6"/>
                                            </p:txEl>
                                          </p:spTgt>
                                        </p:tgtEl>
                                        <p:attrNameLst>
                                          <p:attrName>style.visibility</p:attrName>
                                        </p:attrNameLst>
                                      </p:cBhvr>
                                      <p:to>
                                        <p:strVal val="visible"/>
                                      </p:to>
                                    </p:set>
                                    <p:anim calcmode="lin" valueType="num">
                                      <p:cBhvr additive="base">
                                        <p:cTn dur="500"/>
                                        <p:tgtEl>
                                          <p:spTgt spid="209">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7" st="7"/>
                                            </p:txEl>
                                          </p:spTgt>
                                        </p:tgtEl>
                                        <p:attrNameLst>
                                          <p:attrName>style.visibility</p:attrName>
                                        </p:attrNameLst>
                                      </p:cBhvr>
                                      <p:to>
                                        <p:strVal val="visible"/>
                                      </p:to>
                                    </p:set>
                                    <p:anim calcmode="lin" valueType="num">
                                      <p:cBhvr additive="base">
                                        <p:cTn dur="500"/>
                                        <p:tgtEl>
                                          <p:spTgt spid="209">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09">
                                            <p:txEl>
                                              <p:pRg end="8" st="8"/>
                                            </p:txEl>
                                          </p:spTgt>
                                        </p:tgtEl>
                                        <p:attrNameLst>
                                          <p:attrName>style.visibility</p:attrName>
                                        </p:attrNameLst>
                                      </p:cBhvr>
                                      <p:to>
                                        <p:strVal val="visible"/>
                                      </p:to>
                                    </p:set>
                                    <p:anim calcmode="lin" valueType="num">
                                      <p:cBhvr additive="base">
                                        <p:cTn dur="500"/>
                                        <p:tgtEl>
                                          <p:spTgt spid="209">
                                            <p:txEl>
                                              <p:pRg end="8" st="8"/>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childTnLst>
                          </p:cTn>
                        </p:par>
                        <p:par>
                          <p:cTn fill="hold">
                            <p:stCondLst>
                              <p:cond delay="6000"/>
                            </p:stCondLst>
                            <p:childTnLst>
                              <p:par>
                                <p:cTn fill="hold" nodeType="afterEffect" presetClass="entr" presetID="2" presetSubtype="2">
                                  <p:stCondLst>
                                    <p:cond delay="250"/>
                                  </p:stCondLst>
                                  <p:childTnLst>
                                    <p:set>
                                      <p:cBhvr>
                                        <p:cTn dur="1" fill="hold">
                                          <p:stCondLst>
                                            <p:cond delay="0"/>
                                          </p:stCondLst>
                                        </p:cTn>
                                        <p:tgtEl>
                                          <p:spTgt spid="210">
                                            <p:txEl>
                                              <p:pRg end="0" st="0"/>
                                            </p:txEl>
                                          </p:spTgt>
                                        </p:tgtEl>
                                        <p:attrNameLst>
                                          <p:attrName>style.visibility</p:attrName>
                                        </p:attrNameLst>
                                      </p:cBhvr>
                                      <p:to>
                                        <p:strVal val="visible"/>
                                      </p:to>
                                    </p:set>
                                    <p:anim calcmode="lin" valueType="num">
                                      <p:cBhvr additive="base">
                                        <p:cTn dur="500"/>
                                        <p:tgtEl>
                                          <p:spTgt spid="21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6500"/>
                            </p:stCondLst>
                            <p:childTnLst>
                              <p:par>
                                <p:cTn fill="hold" nodeType="afterEffect" presetClass="entr" presetID="2" presetSubtype="2">
                                  <p:stCondLst>
                                    <p:cond delay="250"/>
                                  </p:stCondLst>
                                  <p:childTnLst>
                                    <p:set>
                                      <p:cBhvr>
                                        <p:cTn dur="1" fill="hold">
                                          <p:stCondLst>
                                            <p:cond delay="0"/>
                                          </p:stCondLst>
                                        </p:cTn>
                                        <p:tgtEl>
                                          <p:spTgt spid="210">
                                            <p:txEl>
                                              <p:pRg end="1" st="1"/>
                                            </p:txEl>
                                          </p:spTgt>
                                        </p:tgtEl>
                                        <p:attrNameLst>
                                          <p:attrName>style.visibility</p:attrName>
                                        </p:attrNameLst>
                                      </p:cBhvr>
                                      <p:to>
                                        <p:strVal val="visible"/>
                                      </p:to>
                                    </p:set>
                                    <p:anim calcmode="lin" valueType="num">
                                      <p:cBhvr additive="base">
                                        <p:cTn dur="500"/>
                                        <p:tgtEl>
                                          <p:spTgt spid="21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000"/>
                            </p:stCondLst>
                            <p:childTnLst>
                              <p:par>
                                <p:cTn fill="hold" nodeType="afterEffect" presetClass="entr" presetID="2" presetSubtype="2">
                                  <p:stCondLst>
                                    <p:cond delay="250"/>
                                  </p:stCondLst>
                                  <p:childTnLst>
                                    <p:set>
                                      <p:cBhvr>
                                        <p:cTn dur="1" fill="hold">
                                          <p:stCondLst>
                                            <p:cond delay="0"/>
                                          </p:stCondLst>
                                        </p:cTn>
                                        <p:tgtEl>
                                          <p:spTgt spid="210">
                                            <p:txEl>
                                              <p:pRg end="2" st="2"/>
                                            </p:txEl>
                                          </p:spTgt>
                                        </p:tgtEl>
                                        <p:attrNameLst>
                                          <p:attrName>style.visibility</p:attrName>
                                        </p:attrNameLst>
                                      </p:cBhvr>
                                      <p:to>
                                        <p:strVal val="visible"/>
                                      </p:to>
                                    </p:set>
                                    <p:anim calcmode="lin" valueType="num">
                                      <p:cBhvr additive="base">
                                        <p:cTn dur="500"/>
                                        <p:tgtEl>
                                          <p:spTgt spid="21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7500"/>
                            </p:stCondLst>
                            <p:childTnLst>
                              <p:par>
                                <p:cTn fill="hold" nodeType="afterEffect" presetClass="entr" presetID="2" presetSubtype="2">
                                  <p:stCondLst>
                                    <p:cond delay="250"/>
                                  </p:stCondLst>
                                  <p:childTnLst>
                                    <p:set>
                                      <p:cBhvr>
                                        <p:cTn dur="1" fill="hold">
                                          <p:stCondLst>
                                            <p:cond delay="0"/>
                                          </p:stCondLst>
                                        </p:cTn>
                                        <p:tgtEl>
                                          <p:spTgt spid="210">
                                            <p:txEl>
                                              <p:pRg end="3" st="3"/>
                                            </p:txEl>
                                          </p:spTgt>
                                        </p:tgtEl>
                                        <p:attrNameLst>
                                          <p:attrName>style.visibility</p:attrName>
                                        </p:attrNameLst>
                                      </p:cBhvr>
                                      <p:to>
                                        <p:strVal val="visible"/>
                                      </p:to>
                                    </p:set>
                                    <p:anim calcmode="lin" valueType="num">
                                      <p:cBhvr additive="base">
                                        <p:cTn dur="500"/>
                                        <p:tgtEl>
                                          <p:spTgt spid="21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000"/>
                            </p:stCondLst>
                            <p:childTnLst>
                              <p:par>
                                <p:cTn fill="hold" nodeType="afterEffect" presetClass="entr" presetID="2" presetSubtype="2">
                                  <p:stCondLst>
                                    <p:cond delay="250"/>
                                  </p:stCondLst>
                                  <p:childTnLst>
                                    <p:set>
                                      <p:cBhvr>
                                        <p:cTn dur="1" fill="hold">
                                          <p:stCondLst>
                                            <p:cond delay="0"/>
                                          </p:stCondLst>
                                        </p:cTn>
                                        <p:tgtEl>
                                          <p:spTgt spid="210">
                                            <p:txEl>
                                              <p:pRg end="4" st="4"/>
                                            </p:txEl>
                                          </p:spTgt>
                                        </p:tgtEl>
                                        <p:attrNameLst>
                                          <p:attrName>style.visibility</p:attrName>
                                        </p:attrNameLst>
                                      </p:cBhvr>
                                      <p:to>
                                        <p:strVal val="visible"/>
                                      </p:to>
                                    </p:set>
                                    <p:anim calcmode="lin" valueType="num">
                                      <p:cBhvr additive="base">
                                        <p:cTn dur="500"/>
                                        <p:tgtEl>
                                          <p:spTgt spid="210">
                                            <p:txEl>
                                              <p:pRg end="4" st="4"/>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8500"/>
                            </p:stCondLst>
                            <p:childTnLst>
                              <p:par>
                                <p:cTn fill="hold" nodeType="afterEffect" presetClass="entr" presetID="2" presetSubtype="2">
                                  <p:stCondLst>
                                    <p:cond delay="250"/>
                                  </p:stCondLst>
                                  <p:childTnLst>
                                    <p:set>
                                      <p:cBhvr>
                                        <p:cTn dur="1" fill="hold">
                                          <p:stCondLst>
                                            <p:cond delay="0"/>
                                          </p:stCondLst>
                                        </p:cTn>
                                        <p:tgtEl>
                                          <p:spTgt spid="210">
                                            <p:txEl>
                                              <p:pRg end="5" st="5"/>
                                            </p:txEl>
                                          </p:spTgt>
                                        </p:tgtEl>
                                        <p:attrNameLst>
                                          <p:attrName>style.visibility</p:attrName>
                                        </p:attrNameLst>
                                      </p:cBhvr>
                                      <p:to>
                                        <p:strVal val="visible"/>
                                      </p:to>
                                    </p:set>
                                    <p:anim calcmode="lin" valueType="num">
                                      <p:cBhvr additive="base">
                                        <p:cTn dur="500"/>
                                        <p:tgtEl>
                                          <p:spTgt spid="210">
                                            <p:txEl>
                                              <p:pRg end="5" st="5"/>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000"/>
                            </p:stCondLst>
                            <p:childTnLst>
                              <p:par>
                                <p:cTn fill="hold" nodeType="afterEffect" presetClass="entr" presetID="2" presetSubtype="2">
                                  <p:stCondLst>
                                    <p:cond delay="250"/>
                                  </p:stCondLst>
                                  <p:childTnLst>
                                    <p:set>
                                      <p:cBhvr>
                                        <p:cTn dur="1" fill="hold">
                                          <p:stCondLst>
                                            <p:cond delay="0"/>
                                          </p:stCondLst>
                                        </p:cTn>
                                        <p:tgtEl>
                                          <p:spTgt spid="210">
                                            <p:txEl>
                                              <p:pRg end="6" st="6"/>
                                            </p:txEl>
                                          </p:spTgt>
                                        </p:tgtEl>
                                        <p:attrNameLst>
                                          <p:attrName>style.visibility</p:attrName>
                                        </p:attrNameLst>
                                      </p:cBhvr>
                                      <p:to>
                                        <p:strVal val="visible"/>
                                      </p:to>
                                    </p:set>
                                    <p:anim calcmode="lin" valueType="num">
                                      <p:cBhvr additive="base">
                                        <p:cTn dur="500"/>
                                        <p:tgtEl>
                                          <p:spTgt spid="210">
                                            <p:txEl>
                                              <p:pRg end="6" st="6"/>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2" presetSubtype="2">
                                  <p:stCondLst>
                                    <p:cond delay="250"/>
                                  </p:stCondLst>
                                  <p:childTnLst>
                                    <p:set>
                                      <p:cBhvr>
                                        <p:cTn dur="1" fill="hold">
                                          <p:stCondLst>
                                            <p:cond delay="0"/>
                                          </p:stCondLst>
                                        </p:cTn>
                                        <p:tgtEl>
                                          <p:spTgt spid="210">
                                            <p:txEl>
                                              <p:pRg end="7" st="7"/>
                                            </p:txEl>
                                          </p:spTgt>
                                        </p:tgtEl>
                                        <p:attrNameLst>
                                          <p:attrName>style.visibility</p:attrName>
                                        </p:attrNameLst>
                                      </p:cBhvr>
                                      <p:to>
                                        <p:strVal val="visible"/>
                                      </p:to>
                                    </p:set>
                                    <p:anim calcmode="lin" valueType="num">
                                      <p:cBhvr additive="base">
                                        <p:cTn dur="500"/>
                                        <p:tgtEl>
                                          <p:spTgt spid="210">
                                            <p:txEl>
                                              <p:pRg end="7" st="7"/>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0"/>
                            </p:stCondLst>
                            <p:childTnLst>
                              <p:par>
                                <p:cTn fill="hold" nodeType="afterEffect" presetClass="entr" presetID="2" presetSubtype="2">
                                  <p:stCondLst>
                                    <p:cond delay="250"/>
                                  </p:stCondLst>
                                  <p:childTnLst>
                                    <p:set>
                                      <p:cBhvr>
                                        <p:cTn dur="1" fill="hold">
                                          <p:stCondLst>
                                            <p:cond delay="0"/>
                                          </p:stCondLst>
                                        </p:cTn>
                                        <p:tgtEl>
                                          <p:spTgt spid="210">
                                            <p:txEl>
                                              <p:pRg end="8" st="8"/>
                                            </p:txEl>
                                          </p:spTgt>
                                        </p:tgtEl>
                                        <p:attrNameLst>
                                          <p:attrName>style.visibility</p:attrName>
                                        </p:attrNameLst>
                                      </p:cBhvr>
                                      <p:to>
                                        <p:strVal val="visible"/>
                                      </p:to>
                                    </p:set>
                                    <p:anim calcmode="lin" valueType="num">
                                      <p:cBhvr additive="base">
                                        <p:cTn dur="500"/>
                                        <p:tgtEl>
                                          <p:spTgt spid="210">
                                            <p:txEl>
                                              <p:pRg end="8" st="8"/>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0" st="0"/>
                                            </p:txEl>
                                          </p:spTgt>
                                        </p:tgtEl>
                                        <p:attrNameLst>
                                          <p:attrName>style.visibility</p:attrName>
                                        </p:attrNameLst>
                                      </p:cBhvr>
                                      <p:to>
                                        <p:strVal val="visible"/>
                                      </p:to>
                                    </p:set>
                                    <p:anim calcmode="lin" valueType="num">
                                      <p:cBhvr additive="base">
                                        <p:cTn dur="500"/>
                                        <p:tgtEl>
                                          <p:spTgt spid="21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1" st="1"/>
                                            </p:txEl>
                                          </p:spTgt>
                                        </p:tgtEl>
                                        <p:attrNameLst>
                                          <p:attrName>style.visibility</p:attrName>
                                        </p:attrNameLst>
                                      </p:cBhvr>
                                      <p:to>
                                        <p:strVal val="visible"/>
                                      </p:to>
                                    </p:set>
                                    <p:anim calcmode="lin" valueType="num">
                                      <p:cBhvr additive="base">
                                        <p:cTn dur="500"/>
                                        <p:tgtEl>
                                          <p:spTgt spid="211">
                                            <p:txEl>
                                              <p:pRg end="1" st="1"/>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2" st="2"/>
                                            </p:txEl>
                                          </p:spTgt>
                                        </p:tgtEl>
                                        <p:attrNameLst>
                                          <p:attrName>style.visibility</p:attrName>
                                        </p:attrNameLst>
                                      </p:cBhvr>
                                      <p:to>
                                        <p:strVal val="visible"/>
                                      </p:to>
                                    </p:set>
                                    <p:anim calcmode="lin" valueType="num">
                                      <p:cBhvr additive="base">
                                        <p:cTn dur="500"/>
                                        <p:tgtEl>
                                          <p:spTgt spid="211">
                                            <p:txEl>
                                              <p:pRg end="2" st="2"/>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3" st="3"/>
                                            </p:txEl>
                                          </p:spTgt>
                                        </p:tgtEl>
                                        <p:attrNameLst>
                                          <p:attrName>style.visibility</p:attrName>
                                        </p:attrNameLst>
                                      </p:cBhvr>
                                      <p:to>
                                        <p:strVal val="visible"/>
                                      </p:to>
                                    </p:set>
                                    <p:anim calcmode="lin" valueType="num">
                                      <p:cBhvr additive="base">
                                        <p:cTn dur="500"/>
                                        <p:tgtEl>
                                          <p:spTgt spid="211">
                                            <p:txEl>
                                              <p:pRg end="3" st="3"/>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4" st="4"/>
                                            </p:txEl>
                                          </p:spTgt>
                                        </p:tgtEl>
                                        <p:attrNameLst>
                                          <p:attrName>style.visibility</p:attrName>
                                        </p:attrNameLst>
                                      </p:cBhvr>
                                      <p:to>
                                        <p:strVal val="visible"/>
                                      </p:to>
                                    </p:set>
                                    <p:anim calcmode="lin" valueType="num">
                                      <p:cBhvr additive="base">
                                        <p:cTn dur="500"/>
                                        <p:tgtEl>
                                          <p:spTgt spid="211">
                                            <p:txEl>
                                              <p:pRg end="4" st="4"/>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5" st="5"/>
                                            </p:txEl>
                                          </p:spTgt>
                                        </p:tgtEl>
                                        <p:attrNameLst>
                                          <p:attrName>style.visibility</p:attrName>
                                        </p:attrNameLst>
                                      </p:cBhvr>
                                      <p:to>
                                        <p:strVal val="visible"/>
                                      </p:to>
                                    </p:set>
                                    <p:anim calcmode="lin" valueType="num">
                                      <p:cBhvr additive="base">
                                        <p:cTn dur="500"/>
                                        <p:tgtEl>
                                          <p:spTgt spid="211">
                                            <p:txEl>
                                              <p:pRg end="5" st="5"/>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6" st="6"/>
                                            </p:txEl>
                                          </p:spTgt>
                                        </p:tgtEl>
                                        <p:attrNameLst>
                                          <p:attrName>style.visibility</p:attrName>
                                        </p:attrNameLst>
                                      </p:cBhvr>
                                      <p:to>
                                        <p:strVal val="visible"/>
                                      </p:to>
                                    </p:set>
                                    <p:anim calcmode="lin" valueType="num">
                                      <p:cBhvr additive="base">
                                        <p:cTn dur="500"/>
                                        <p:tgtEl>
                                          <p:spTgt spid="211">
                                            <p:txEl>
                                              <p:pRg end="6" st="6"/>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7" st="7"/>
                                            </p:txEl>
                                          </p:spTgt>
                                        </p:tgtEl>
                                        <p:attrNameLst>
                                          <p:attrName>style.visibility</p:attrName>
                                        </p:attrNameLst>
                                      </p:cBhvr>
                                      <p:to>
                                        <p:strVal val="visible"/>
                                      </p:to>
                                    </p:set>
                                    <p:anim calcmode="lin" valueType="num">
                                      <p:cBhvr additive="base">
                                        <p:cTn dur="500"/>
                                        <p:tgtEl>
                                          <p:spTgt spid="211">
                                            <p:txEl>
                                              <p:pRg end="7" st="7"/>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11">
                                            <p:txEl>
                                              <p:pRg end="8" st="8"/>
                                            </p:txEl>
                                          </p:spTgt>
                                        </p:tgtEl>
                                        <p:attrNameLst>
                                          <p:attrName>style.visibility</p:attrName>
                                        </p:attrNameLst>
                                      </p:cBhvr>
                                      <p:to>
                                        <p:strVal val="visible"/>
                                      </p:to>
                                    </p:set>
                                    <p:anim calcmode="lin" valueType="num">
                                      <p:cBhvr additive="base">
                                        <p:cTn dur="500"/>
                                        <p:tgtEl>
                                          <p:spTgt spid="21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cons - Vertical">
  <p:cSld name="4 Icons - Vertical">
    <p:spTree>
      <p:nvGrpSpPr>
        <p:cNvPr id="215" name="Shape 215"/>
        <p:cNvGrpSpPr/>
        <p:nvPr/>
      </p:nvGrpSpPr>
      <p:grpSpPr>
        <a:xfrm>
          <a:off x="0" y="0"/>
          <a:ext cx="0" cy="0"/>
          <a:chOff x="0" y="0"/>
          <a:chExt cx="0" cy="0"/>
        </a:xfrm>
      </p:grpSpPr>
      <p:sp>
        <p:nvSpPr>
          <p:cNvPr id="216" name="Google Shape;216;p10"/>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Clr>
                <a:schemeClr val="dk1"/>
              </a:buClr>
              <a:buSzPts val="4400"/>
              <a:buFont typeface="Bebas Neue"/>
              <a:buNone/>
              <a:defRPr sz="44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17" name="Google Shape;217;p10"/>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18" name="Google Shape;218;p10"/>
          <p:cNvSpPr txBox="1"/>
          <p:nvPr>
            <p:ph idx="12" type="sldNum"/>
          </p:nvPr>
        </p:nvSpPr>
        <p:spPr>
          <a:xfrm>
            <a:off x="8812981" y="4818186"/>
            <a:ext cx="367800" cy="273900"/>
          </a:xfrm>
          <a:prstGeom prst="rect">
            <a:avLst/>
          </a:prstGeom>
          <a:noFill/>
          <a:ln>
            <a:noFill/>
          </a:ln>
        </p:spPr>
        <p:txBody>
          <a:bodyPr anchorCtr="0" anchor="ctr" bIns="40825" lIns="81650" spcFirstLastPara="1" rIns="81650" wrap="square" tIns="40825">
            <a:noAutofit/>
          </a:bodyPr>
          <a:lstStyle>
            <a:lvl1pPr indent="0" lvl="0" marL="0" algn="ctr">
              <a:spcBef>
                <a:spcPts val="0"/>
              </a:spcBef>
              <a:buNone/>
              <a:defRPr b="0" i="0" sz="1800" u="none" cap="none" strike="noStrike">
                <a:solidFill>
                  <a:schemeClr val="dk1"/>
                </a:solidFill>
                <a:latin typeface="Bebas Neue"/>
                <a:ea typeface="Bebas Neue"/>
                <a:cs typeface="Bebas Neue"/>
                <a:sym typeface="Bebas Neue"/>
              </a:defRPr>
            </a:lvl1pPr>
            <a:lvl2pPr indent="0" lvl="1" marL="0" algn="ctr">
              <a:spcBef>
                <a:spcPts val="0"/>
              </a:spcBef>
              <a:buNone/>
              <a:defRPr b="0" i="0" sz="1800" u="none" cap="none" strike="noStrike">
                <a:solidFill>
                  <a:schemeClr val="dk1"/>
                </a:solidFill>
                <a:latin typeface="Bebas Neue"/>
                <a:ea typeface="Bebas Neue"/>
                <a:cs typeface="Bebas Neue"/>
                <a:sym typeface="Bebas Neue"/>
              </a:defRPr>
            </a:lvl2pPr>
            <a:lvl3pPr indent="0" lvl="2" marL="0" algn="ctr">
              <a:spcBef>
                <a:spcPts val="0"/>
              </a:spcBef>
              <a:buNone/>
              <a:defRPr b="0" i="0" sz="1800" u="none" cap="none" strike="noStrike">
                <a:solidFill>
                  <a:schemeClr val="dk1"/>
                </a:solidFill>
                <a:latin typeface="Bebas Neue"/>
                <a:ea typeface="Bebas Neue"/>
                <a:cs typeface="Bebas Neue"/>
                <a:sym typeface="Bebas Neue"/>
              </a:defRPr>
            </a:lvl3pPr>
            <a:lvl4pPr indent="0" lvl="3" marL="0" algn="ctr">
              <a:spcBef>
                <a:spcPts val="0"/>
              </a:spcBef>
              <a:buNone/>
              <a:defRPr b="0" i="0" sz="1800" u="none" cap="none" strike="noStrike">
                <a:solidFill>
                  <a:schemeClr val="dk1"/>
                </a:solidFill>
                <a:latin typeface="Bebas Neue"/>
                <a:ea typeface="Bebas Neue"/>
                <a:cs typeface="Bebas Neue"/>
                <a:sym typeface="Bebas Neue"/>
              </a:defRPr>
            </a:lvl4pPr>
            <a:lvl5pPr indent="0" lvl="4" marL="0" algn="ctr">
              <a:spcBef>
                <a:spcPts val="0"/>
              </a:spcBef>
              <a:buNone/>
              <a:defRPr b="0" i="0" sz="1800" u="none" cap="none" strike="noStrike">
                <a:solidFill>
                  <a:schemeClr val="dk1"/>
                </a:solidFill>
                <a:latin typeface="Bebas Neue"/>
                <a:ea typeface="Bebas Neue"/>
                <a:cs typeface="Bebas Neue"/>
                <a:sym typeface="Bebas Neue"/>
              </a:defRPr>
            </a:lvl5pPr>
            <a:lvl6pPr indent="0" lvl="5" marL="0" algn="ctr">
              <a:spcBef>
                <a:spcPts val="0"/>
              </a:spcBef>
              <a:buNone/>
              <a:defRPr b="0" i="0" sz="1800" u="none" cap="none" strike="noStrike">
                <a:solidFill>
                  <a:schemeClr val="dk1"/>
                </a:solidFill>
                <a:latin typeface="Bebas Neue"/>
                <a:ea typeface="Bebas Neue"/>
                <a:cs typeface="Bebas Neue"/>
                <a:sym typeface="Bebas Neue"/>
              </a:defRPr>
            </a:lvl6pPr>
            <a:lvl7pPr indent="0" lvl="6" marL="0" algn="ctr">
              <a:spcBef>
                <a:spcPts val="0"/>
              </a:spcBef>
              <a:buNone/>
              <a:defRPr b="0" i="0" sz="1800" u="none" cap="none" strike="noStrike">
                <a:solidFill>
                  <a:schemeClr val="dk1"/>
                </a:solidFill>
                <a:latin typeface="Bebas Neue"/>
                <a:ea typeface="Bebas Neue"/>
                <a:cs typeface="Bebas Neue"/>
                <a:sym typeface="Bebas Neue"/>
              </a:defRPr>
            </a:lvl7pPr>
            <a:lvl8pPr indent="0" lvl="7" marL="0" algn="ctr">
              <a:spcBef>
                <a:spcPts val="0"/>
              </a:spcBef>
              <a:buNone/>
              <a:defRPr b="0" i="0" sz="1800" u="none" cap="none" strike="noStrike">
                <a:solidFill>
                  <a:schemeClr val="dk1"/>
                </a:solidFill>
                <a:latin typeface="Bebas Neue"/>
                <a:ea typeface="Bebas Neue"/>
                <a:cs typeface="Bebas Neue"/>
                <a:sym typeface="Bebas Neue"/>
              </a:defRPr>
            </a:lvl8pPr>
            <a:lvl9pPr indent="0" lvl="8" marL="0" algn="ct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ctr">
              <a:spcBef>
                <a:spcPts val="0"/>
              </a:spcBef>
              <a:spcAft>
                <a:spcPts val="0"/>
              </a:spcAft>
              <a:buNone/>
            </a:pPr>
            <a:fld id="{00000000-1234-1234-1234-123412341234}" type="slidenum">
              <a:rPr lang="es"/>
              <a:t>‹#›</a:t>
            </a:fld>
            <a:endParaRPr/>
          </a:p>
        </p:txBody>
      </p:sp>
      <p:sp>
        <p:nvSpPr>
          <p:cNvPr id="219" name="Google Shape;219;p10"/>
          <p:cNvSpPr txBox="1"/>
          <p:nvPr>
            <p:ph idx="1" type="body"/>
          </p:nvPr>
        </p:nvSpPr>
        <p:spPr>
          <a:xfrm>
            <a:off x="467188" y="3219822"/>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0" name="Google Shape;220;p10"/>
          <p:cNvSpPr txBox="1"/>
          <p:nvPr>
            <p:ph idx="2" type="body"/>
          </p:nvPr>
        </p:nvSpPr>
        <p:spPr>
          <a:xfrm>
            <a:off x="467188" y="3543858"/>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1" name="Google Shape;221;p10"/>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algn="ctr">
              <a:spcBef>
                <a:spcPts val="0"/>
              </a:spcBef>
              <a:spcAft>
                <a:spcPts val="0"/>
              </a:spcAft>
              <a:buSzPts val="700"/>
              <a:buNone/>
              <a:defRPr sz="1100">
                <a:solidFill>
                  <a:schemeClr val="dk1"/>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22" name="Google Shape;222;p10"/>
          <p:cNvSpPr txBox="1"/>
          <p:nvPr>
            <p:ph idx="3" type="body"/>
          </p:nvPr>
        </p:nvSpPr>
        <p:spPr>
          <a:xfrm>
            <a:off x="431181" y="771550"/>
            <a:ext cx="8245500" cy="288000"/>
          </a:xfrm>
          <a:prstGeom prst="rect">
            <a:avLst/>
          </a:prstGeom>
          <a:noFill/>
          <a:ln>
            <a:noFill/>
          </a:ln>
        </p:spPr>
        <p:txBody>
          <a:bodyPr anchorCtr="0" anchor="t" bIns="40825" lIns="81650" spcFirstLastPara="1" rIns="81650" wrap="square" tIns="40825">
            <a:noAutofit/>
          </a:bodyPr>
          <a:lstStyle>
            <a:lvl1pPr indent="-228600" lvl="0" marL="457200" algn="ctr">
              <a:spcBef>
                <a:spcPts val="300"/>
              </a:spcBef>
              <a:spcAft>
                <a:spcPts val="0"/>
              </a:spcAft>
              <a:buClr>
                <a:schemeClr val="lt1"/>
              </a:buClr>
              <a:buSzPts val="1400"/>
              <a:buNone/>
              <a:defRPr sz="1400">
                <a:solidFill>
                  <a:schemeClr val="l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3" name="Google Shape;223;p10"/>
          <p:cNvSpPr/>
          <p:nvPr/>
        </p:nvSpPr>
        <p:spPr>
          <a:xfrm>
            <a:off x="791252" y="152763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24" name="Google Shape;224;p10"/>
          <p:cNvSpPr/>
          <p:nvPr>
            <p:ph idx="4" type="pic"/>
          </p:nvPr>
        </p:nvSpPr>
        <p:spPr>
          <a:xfrm>
            <a:off x="1241342" y="1977684"/>
            <a:ext cx="504000" cy="504000"/>
          </a:xfrm>
          <a:prstGeom prst="rect">
            <a:avLst/>
          </a:prstGeom>
          <a:noFill/>
          <a:ln>
            <a:noFill/>
          </a:ln>
        </p:spPr>
      </p:sp>
      <p:cxnSp>
        <p:nvCxnSpPr>
          <p:cNvPr id="225" name="Google Shape;225;p10"/>
          <p:cNvCxnSpPr/>
          <p:nvPr/>
        </p:nvCxnSpPr>
        <p:spPr>
          <a:xfrm>
            <a:off x="647224" y="3111810"/>
            <a:ext cx="1656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226" name="Google Shape;226;p10"/>
          <p:cNvSpPr txBox="1"/>
          <p:nvPr>
            <p:ph idx="5" type="body"/>
          </p:nvPr>
        </p:nvSpPr>
        <p:spPr>
          <a:xfrm>
            <a:off x="2519595" y="3219822"/>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7" name="Google Shape;227;p10"/>
          <p:cNvSpPr txBox="1"/>
          <p:nvPr>
            <p:ph idx="6" type="body"/>
          </p:nvPr>
        </p:nvSpPr>
        <p:spPr>
          <a:xfrm>
            <a:off x="2519595" y="3543858"/>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28" name="Google Shape;228;p10"/>
          <p:cNvSpPr/>
          <p:nvPr/>
        </p:nvSpPr>
        <p:spPr>
          <a:xfrm>
            <a:off x="2843660" y="152763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29" name="Google Shape;229;p10"/>
          <p:cNvSpPr/>
          <p:nvPr>
            <p:ph idx="7" type="pic"/>
          </p:nvPr>
        </p:nvSpPr>
        <p:spPr>
          <a:xfrm>
            <a:off x="3293749" y="1977684"/>
            <a:ext cx="504000" cy="504000"/>
          </a:xfrm>
          <a:prstGeom prst="rect">
            <a:avLst/>
          </a:prstGeom>
          <a:noFill/>
          <a:ln>
            <a:noFill/>
          </a:ln>
        </p:spPr>
      </p:sp>
      <p:cxnSp>
        <p:nvCxnSpPr>
          <p:cNvPr id="230" name="Google Shape;230;p10"/>
          <p:cNvCxnSpPr/>
          <p:nvPr/>
        </p:nvCxnSpPr>
        <p:spPr>
          <a:xfrm>
            <a:off x="2699631" y="3111810"/>
            <a:ext cx="1656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231" name="Google Shape;231;p10"/>
          <p:cNvSpPr txBox="1"/>
          <p:nvPr>
            <p:ph idx="8" type="body"/>
          </p:nvPr>
        </p:nvSpPr>
        <p:spPr>
          <a:xfrm>
            <a:off x="4572003" y="3219822"/>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32" name="Google Shape;232;p10"/>
          <p:cNvSpPr txBox="1"/>
          <p:nvPr>
            <p:ph idx="9" type="body"/>
          </p:nvPr>
        </p:nvSpPr>
        <p:spPr>
          <a:xfrm>
            <a:off x="4572003" y="3543858"/>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33" name="Google Shape;233;p10"/>
          <p:cNvSpPr/>
          <p:nvPr/>
        </p:nvSpPr>
        <p:spPr>
          <a:xfrm>
            <a:off x="4896067" y="152763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34" name="Google Shape;234;p10"/>
          <p:cNvSpPr/>
          <p:nvPr>
            <p:ph idx="13" type="pic"/>
          </p:nvPr>
        </p:nvSpPr>
        <p:spPr>
          <a:xfrm>
            <a:off x="5346157" y="1977684"/>
            <a:ext cx="504000" cy="504000"/>
          </a:xfrm>
          <a:prstGeom prst="rect">
            <a:avLst/>
          </a:prstGeom>
          <a:noFill/>
          <a:ln>
            <a:noFill/>
          </a:ln>
        </p:spPr>
      </p:sp>
      <p:cxnSp>
        <p:nvCxnSpPr>
          <p:cNvPr id="235" name="Google Shape;235;p10"/>
          <p:cNvCxnSpPr/>
          <p:nvPr/>
        </p:nvCxnSpPr>
        <p:spPr>
          <a:xfrm>
            <a:off x="4752039" y="3111810"/>
            <a:ext cx="1656300" cy="0"/>
          </a:xfrm>
          <a:prstGeom prst="straightConnector1">
            <a:avLst/>
          </a:prstGeom>
          <a:noFill/>
          <a:ln cap="flat" cmpd="sng" w="28575">
            <a:solidFill>
              <a:srgbClr val="FFFFFF">
                <a:alpha val="49803"/>
              </a:srgbClr>
            </a:solidFill>
            <a:prstDash val="dot"/>
            <a:round/>
            <a:headEnd len="sm" w="sm" type="none"/>
            <a:tailEnd len="sm" w="sm" type="none"/>
          </a:ln>
        </p:spPr>
      </p:cxnSp>
      <p:sp>
        <p:nvSpPr>
          <p:cNvPr id="236" name="Google Shape;236;p10"/>
          <p:cNvSpPr txBox="1"/>
          <p:nvPr>
            <p:ph idx="14" type="body"/>
          </p:nvPr>
        </p:nvSpPr>
        <p:spPr>
          <a:xfrm>
            <a:off x="6624411" y="3219822"/>
            <a:ext cx="1980300" cy="323700"/>
          </a:xfrm>
          <a:prstGeom prst="rect">
            <a:avLst/>
          </a:prstGeom>
          <a:noFill/>
          <a:ln>
            <a:noFill/>
          </a:ln>
        </p:spPr>
        <p:txBody>
          <a:bodyPr anchorCtr="0" anchor="ctr" bIns="40825" lIns="81650" spcFirstLastPara="1" rIns="81650" wrap="square" tIns="40825">
            <a:noAutofit/>
          </a:bodyPr>
          <a:lstStyle>
            <a:lvl1pPr indent="-228600" lvl="0" marL="457200" algn="ctr">
              <a:spcBef>
                <a:spcPts val="400"/>
              </a:spcBef>
              <a:spcAft>
                <a:spcPts val="0"/>
              </a:spcAft>
              <a:buClr>
                <a:schemeClr val="accent1"/>
              </a:buClr>
              <a:buSzPts val="2200"/>
              <a:buNone/>
              <a:defRPr sz="2200">
                <a:solidFill>
                  <a:schemeClr val="accent1"/>
                </a:solidFill>
                <a:latin typeface="Bebas Neue"/>
                <a:ea typeface="Bebas Neue"/>
                <a:cs typeface="Bebas Neue"/>
                <a:sym typeface="Bebas Neue"/>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37" name="Google Shape;237;p10"/>
          <p:cNvSpPr txBox="1"/>
          <p:nvPr>
            <p:ph idx="15" type="body"/>
          </p:nvPr>
        </p:nvSpPr>
        <p:spPr>
          <a:xfrm>
            <a:off x="6624411" y="3543858"/>
            <a:ext cx="1980300" cy="1044000"/>
          </a:xfrm>
          <a:prstGeom prst="rect">
            <a:avLst/>
          </a:prstGeom>
          <a:noFill/>
          <a:ln>
            <a:noFill/>
          </a:ln>
        </p:spPr>
        <p:txBody>
          <a:bodyPr anchorCtr="0" anchor="t" bIns="40825" lIns="81650" spcFirstLastPara="1" rIns="81650" wrap="square" tIns="40825">
            <a:noAutofit/>
          </a:bodyPr>
          <a:lstStyle>
            <a:lvl1pPr indent="-228600" lvl="0" marL="457200" algn="ctr">
              <a:spcBef>
                <a:spcPts val="200"/>
              </a:spcBef>
              <a:spcAft>
                <a:spcPts val="0"/>
              </a:spcAft>
              <a:buClr>
                <a:schemeClr val="lt1"/>
              </a:buClr>
              <a:buSzPts val="1200"/>
              <a:buNone/>
              <a:defRPr sz="1200">
                <a:solidFill>
                  <a:schemeClr val="lt1"/>
                </a:solidFill>
                <a:latin typeface="Roboto Light"/>
                <a:ea typeface="Roboto Light"/>
                <a:cs typeface="Roboto Light"/>
                <a:sym typeface="Roboto Light"/>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238" name="Google Shape;238;p10"/>
          <p:cNvSpPr/>
          <p:nvPr/>
        </p:nvSpPr>
        <p:spPr>
          <a:xfrm>
            <a:off x="6948475" y="1527634"/>
            <a:ext cx="1404300" cy="1404300"/>
          </a:xfrm>
          <a:prstGeom prst="ellipse">
            <a:avLst/>
          </a:prstGeom>
          <a:gradFill>
            <a:gsLst>
              <a:gs pos="0">
                <a:srgbClr val="FFFFFF">
                  <a:alpha val="36862"/>
                </a:srgbClr>
              </a:gs>
              <a:gs pos="50000">
                <a:srgbClr val="FFFFFF">
                  <a:alpha val="14901"/>
                </a:srgbClr>
              </a:gs>
              <a:gs pos="100000">
                <a:srgbClr val="FFFFFF">
                  <a:alpha val="0"/>
                </a:srgbClr>
              </a:gs>
            </a:gsLst>
            <a:path path="circle">
              <a:fillToRect b="100%" r="100%"/>
            </a:path>
            <a:tileRect l="-100%" t="-100%"/>
          </a:gradFill>
          <a:ln cap="flat" cmpd="thinThick" w="254000">
            <a:solidFill>
              <a:schemeClr val="lt1">
                <a:alpha val="49803"/>
              </a:schemeClr>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b="0" i="0" sz="1600" u="none" cap="none" strike="noStrike">
              <a:solidFill>
                <a:schemeClr val="lt1"/>
              </a:solidFill>
              <a:latin typeface="Roboto Light"/>
              <a:ea typeface="Roboto Light"/>
              <a:cs typeface="Roboto Light"/>
              <a:sym typeface="Roboto Light"/>
            </a:endParaRPr>
          </a:p>
        </p:txBody>
      </p:sp>
      <p:sp>
        <p:nvSpPr>
          <p:cNvPr id="239" name="Google Shape;239;p10"/>
          <p:cNvSpPr/>
          <p:nvPr>
            <p:ph idx="16" type="pic"/>
          </p:nvPr>
        </p:nvSpPr>
        <p:spPr>
          <a:xfrm>
            <a:off x="7398564" y="1977684"/>
            <a:ext cx="504000" cy="504000"/>
          </a:xfrm>
          <a:prstGeom prst="rect">
            <a:avLst/>
          </a:prstGeom>
          <a:noFill/>
          <a:ln>
            <a:noFill/>
          </a:ln>
        </p:spPr>
      </p:sp>
      <p:cxnSp>
        <p:nvCxnSpPr>
          <p:cNvPr id="240" name="Google Shape;240;p10"/>
          <p:cNvCxnSpPr/>
          <p:nvPr/>
        </p:nvCxnSpPr>
        <p:spPr>
          <a:xfrm>
            <a:off x="6804446" y="3111810"/>
            <a:ext cx="1656300" cy="0"/>
          </a:xfrm>
          <a:prstGeom prst="straightConnector1">
            <a:avLst/>
          </a:prstGeom>
          <a:noFill/>
          <a:ln cap="flat" cmpd="sng" w="28575">
            <a:solidFill>
              <a:srgbClr val="FFFFFF">
                <a:alpha val="49803"/>
              </a:srgbClr>
            </a:solidFill>
            <a:prstDash val="dot"/>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animEffect filter="fade" transition="in">
                                      <p:cBhvr>
                                        <p:cTn dur="500"/>
                                        <p:tgtEl>
                                          <p:spTgt spid="222">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animEffect filter="fade" transition="in">
                                      <p:cBhvr>
                                        <p:cTn dur="500"/>
                                        <p:tgtEl>
                                          <p:spTgt spid="222">
                                            <p:txEl>
                                              <p:pRg end="1" st="1"/>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2" st="2"/>
                                            </p:txEl>
                                          </p:spTgt>
                                        </p:tgtEl>
                                        <p:attrNameLst>
                                          <p:attrName>style.visibility</p:attrName>
                                        </p:attrNameLst>
                                      </p:cBhvr>
                                      <p:to>
                                        <p:strVal val="visible"/>
                                      </p:to>
                                    </p:set>
                                    <p:animEffect filter="fade" transition="in">
                                      <p:cBhvr>
                                        <p:cTn dur="500"/>
                                        <p:tgtEl>
                                          <p:spTgt spid="222">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3" st="3"/>
                                            </p:txEl>
                                          </p:spTgt>
                                        </p:tgtEl>
                                        <p:attrNameLst>
                                          <p:attrName>style.visibility</p:attrName>
                                        </p:attrNameLst>
                                      </p:cBhvr>
                                      <p:to>
                                        <p:strVal val="visible"/>
                                      </p:to>
                                    </p:set>
                                    <p:animEffect filter="fade" transition="in">
                                      <p:cBhvr>
                                        <p:cTn dur="500"/>
                                        <p:tgtEl>
                                          <p:spTgt spid="222">
                                            <p:txEl>
                                              <p:pRg end="3" st="3"/>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4" st="4"/>
                                            </p:txEl>
                                          </p:spTgt>
                                        </p:tgtEl>
                                        <p:attrNameLst>
                                          <p:attrName>style.visibility</p:attrName>
                                        </p:attrNameLst>
                                      </p:cBhvr>
                                      <p:to>
                                        <p:strVal val="visible"/>
                                      </p:to>
                                    </p:set>
                                    <p:animEffect filter="fade" transition="in">
                                      <p:cBhvr>
                                        <p:cTn dur="500"/>
                                        <p:tgtEl>
                                          <p:spTgt spid="222">
                                            <p:txEl>
                                              <p:pRg end="4" st="4"/>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5" st="5"/>
                                            </p:txEl>
                                          </p:spTgt>
                                        </p:tgtEl>
                                        <p:attrNameLst>
                                          <p:attrName>style.visibility</p:attrName>
                                        </p:attrNameLst>
                                      </p:cBhvr>
                                      <p:to>
                                        <p:strVal val="visible"/>
                                      </p:to>
                                    </p:set>
                                    <p:animEffect filter="fade" transition="in">
                                      <p:cBhvr>
                                        <p:cTn dur="500"/>
                                        <p:tgtEl>
                                          <p:spTgt spid="222">
                                            <p:txEl>
                                              <p:pRg end="5" st="5"/>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6" st="6"/>
                                            </p:txEl>
                                          </p:spTgt>
                                        </p:tgtEl>
                                        <p:attrNameLst>
                                          <p:attrName>style.visibility</p:attrName>
                                        </p:attrNameLst>
                                      </p:cBhvr>
                                      <p:to>
                                        <p:strVal val="visible"/>
                                      </p:to>
                                    </p:set>
                                    <p:animEffect filter="fade" transition="in">
                                      <p:cBhvr>
                                        <p:cTn dur="500"/>
                                        <p:tgtEl>
                                          <p:spTgt spid="222">
                                            <p:txEl>
                                              <p:pRg end="6" st="6"/>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7" st="7"/>
                                            </p:txEl>
                                          </p:spTgt>
                                        </p:tgtEl>
                                        <p:attrNameLst>
                                          <p:attrName>style.visibility</p:attrName>
                                        </p:attrNameLst>
                                      </p:cBhvr>
                                      <p:to>
                                        <p:strVal val="visible"/>
                                      </p:to>
                                    </p:set>
                                    <p:animEffect filter="fade" transition="in">
                                      <p:cBhvr>
                                        <p:cTn dur="500"/>
                                        <p:tgtEl>
                                          <p:spTgt spid="222">
                                            <p:txEl>
                                              <p:pRg end="7" st="7"/>
                                            </p:txEl>
                                          </p:spTgt>
                                        </p:tgtEl>
                                      </p:cBhvr>
                                    </p:animEffect>
                                  </p:childTnLst>
                                </p:cTn>
                              </p:par>
                              <p:par>
                                <p:cTn fill="hold" nodeType="withEffect" presetClass="entr" presetID="10" presetSubtype="0">
                                  <p:stCondLst>
                                    <p:cond delay="0"/>
                                  </p:stCondLst>
                                  <p:childTnLst>
                                    <p:set>
                                      <p:cBhvr>
                                        <p:cTn dur="1" fill="hold">
                                          <p:stCondLst>
                                            <p:cond delay="0"/>
                                          </p:stCondLst>
                                        </p:cTn>
                                        <p:tgtEl>
                                          <p:spTgt spid="222">
                                            <p:txEl>
                                              <p:pRg end="8" st="8"/>
                                            </p:txEl>
                                          </p:spTgt>
                                        </p:tgtEl>
                                        <p:attrNameLst>
                                          <p:attrName>style.visibility</p:attrName>
                                        </p:attrNameLst>
                                      </p:cBhvr>
                                      <p:to>
                                        <p:strVal val="visible"/>
                                      </p:to>
                                    </p:set>
                                    <p:animEffect filter="fade" transition="in">
                                      <p:cBhvr>
                                        <p:cTn dur="500"/>
                                        <p:tgtEl>
                                          <p:spTgt spid="222">
                                            <p:txEl>
                                              <p:pRg end="8" st="8"/>
                                            </p:txEl>
                                          </p:spTgt>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 calcmode="lin" valueType="num">
                                      <p:cBhvr additive="base">
                                        <p:cTn dur="500"/>
                                        <p:tgtEl>
                                          <p:spTgt spid="219">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 calcmode="lin" valueType="num">
                                      <p:cBhvr additive="base">
                                        <p:cTn dur="500"/>
                                        <p:tgtEl>
                                          <p:spTgt spid="219">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500"/>
                            </p:stCondLst>
                            <p:childTnLst>
                              <p:par>
                                <p:cTn fill="hold" nodeType="afterEffect" presetClass="entr" presetID="2" presetSubtype="4">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 calcmode="lin" valueType="num">
                                      <p:cBhvr additive="base">
                                        <p:cTn dur="500"/>
                                        <p:tgtEl>
                                          <p:spTgt spid="219">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219">
                                            <p:txEl>
                                              <p:pRg end="3" st="3"/>
                                            </p:txEl>
                                          </p:spTgt>
                                        </p:tgtEl>
                                        <p:attrNameLst>
                                          <p:attrName>style.visibility</p:attrName>
                                        </p:attrNameLst>
                                      </p:cBhvr>
                                      <p:to>
                                        <p:strVal val="visible"/>
                                      </p:to>
                                    </p:set>
                                    <p:anim calcmode="lin" valueType="num">
                                      <p:cBhvr additive="base">
                                        <p:cTn dur="500"/>
                                        <p:tgtEl>
                                          <p:spTgt spid="219">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500"/>
                            </p:stCondLst>
                            <p:childTnLst>
                              <p:par>
                                <p:cTn fill="hold" nodeType="afterEffect" presetClass="entr" presetID="2" presetSubtype="4">
                                  <p:stCondLst>
                                    <p:cond delay="0"/>
                                  </p:stCondLst>
                                  <p:childTnLst>
                                    <p:set>
                                      <p:cBhvr>
                                        <p:cTn dur="1" fill="hold">
                                          <p:stCondLst>
                                            <p:cond delay="0"/>
                                          </p:stCondLst>
                                        </p:cTn>
                                        <p:tgtEl>
                                          <p:spTgt spid="219">
                                            <p:txEl>
                                              <p:pRg end="4" st="4"/>
                                            </p:txEl>
                                          </p:spTgt>
                                        </p:tgtEl>
                                        <p:attrNameLst>
                                          <p:attrName>style.visibility</p:attrName>
                                        </p:attrNameLst>
                                      </p:cBhvr>
                                      <p:to>
                                        <p:strVal val="visible"/>
                                      </p:to>
                                    </p:set>
                                    <p:anim calcmode="lin" valueType="num">
                                      <p:cBhvr additive="base">
                                        <p:cTn dur="500"/>
                                        <p:tgtEl>
                                          <p:spTgt spid="219">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219">
                                            <p:txEl>
                                              <p:pRg end="5" st="5"/>
                                            </p:txEl>
                                          </p:spTgt>
                                        </p:tgtEl>
                                        <p:attrNameLst>
                                          <p:attrName>style.visibility</p:attrName>
                                        </p:attrNameLst>
                                      </p:cBhvr>
                                      <p:to>
                                        <p:strVal val="visible"/>
                                      </p:to>
                                    </p:set>
                                    <p:anim calcmode="lin" valueType="num">
                                      <p:cBhvr additive="base">
                                        <p:cTn dur="500"/>
                                        <p:tgtEl>
                                          <p:spTgt spid="219">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219">
                                            <p:txEl>
                                              <p:pRg end="6" st="6"/>
                                            </p:txEl>
                                          </p:spTgt>
                                        </p:tgtEl>
                                        <p:attrNameLst>
                                          <p:attrName>style.visibility</p:attrName>
                                        </p:attrNameLst>
                                      </p:cBhvr>
                                      <p:to>
                                        <p:strVal val="visible"/>
                                      </p:to>
                                    </p:set>
                                    <p:anim calcmode="lin" valueType="num">
                                      <p:cBhvr additive="base">
                                        <p:cTn dur="500"/>
                                        <p:tgtEl>
                                          <p:spTgt spid="219">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4">
                                  <p:stCondLst>
                                    <p:cond delay="0"/>
                                  </p:stCondLst>
                                  <p:childTnLst>
                                    <p:set>
                                      <p:cBhvr>
                                        <p:cTn dur="1" fill="hold">
                                          <p:stCondLst>
                                            <p:cond delay="0"/>
                                          </p:stCondLst>
                                        </p:cTn>
                                        <p:tgtEl>
                                          <p:spTgt spid="219">
                                            <p:txEl>
                                              <p:pRg end="7" st="7"/>
                                            </p:txEl>
                                          </p:spTgt>
                                        </p:tgtEl>
                                        <p:attrNameLst>
                                          <p:attrName>style.visibility</p:attrName>
                                        </p:attrNameLst>
                                      </p:cBhvr>
                                      <p:to>
                                        <p:strVal val="visible"/>
                                      </p:to>
                                    </p:set>
                                    <p:anim calcmode="lin" valueType="num">
                                      <p:cBhvr additive="base">
                                        <p:cTn dur="500"/>
                                        <p:tgtEl>
                                          <p:spTgt spid="219">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5500"/>
                            </p:stCondLst>
                            <p:childTnLst>
                              <p:par>
                                <p:cTn fill="hold" nodeType="afterEffect" presetClass="entr" presetID="2" presetSubtype="4">
                                  <p:stCondLst>
                                    <p:cond delay="0"/>
                                  </p:stCondLst>
                                  <p:childTnLst>
                                    <p:set>
                                      <p:cBhvr>
                                        <p:cTn dur="1" fill="hold">
                                          <p:stCondLst>
                                            <p:cond delay="0"/>
                                          </p:stCondLst>
                                        </p:cTn>
                                        <p:tgtEl>
                                          <p:spTgt spid="219">
                                            <p:txEl>
                                              <p:pRg end="8" st="8"/>
                                            </p:txEl>
                                          </p:spTgt>
                                        </p:tgtEl>
                                        <p:attrNameLst>
                                          <p:attrName>style.visibility</p:attrName>
                                        </p:attrNameLst>
                                      </p:cBhvr>
                                      <p:to>
                                        <p:strVal val="visible"/>
                                      </p:to>
                                    </p:set>
                                    <p:anim calcmode="lin" valueType="num">
                                      <p:cBhvr additive="base">
                                        <p:cTn dur="500"/>
                                        <p:tgtEl>
                                          <p:spTgt spid="219">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0" st="0"/>
                                            </p:txEl>
                                          </p:spTgt>
                                        </p:tgtEl>
                                        <p:attrNameLst>
                                          <p:attrName>style.visibility</p:attrName>
                                        </p:attrNameLst>
                                      </p:cBhvr>
                                      <p:to>
                                        <p:strVal val="visible"/>
                                      </p:to>
                                    </p:set>
                                    <p:anim calcmode="lin" valueType="num">
                                      <p:cBhvr additive="base">
                                        <p:cTn dur="500"/>
                                        <p:tgtEl>
                                          <p:spTgt spid="220">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1" st="1"/>
                                            </p:txEl>
                                          </p:spTgt>
                                        </p:tgtEl>
                                        <p:attrNameLst>
                                          <p:attrName>style.visibility</p:attrName>
                                        </p:attrNameLst>
                                      </p:cBhvr>
                                      <p:to>
                                        <p:strVal val="visible"/>
                                      </p:to>
                                    </p:set>
                                    <p:anim calcmode="lin" valueType="num">
                                      <p:cBhvr additive="base">
                                        <p:cTn dur="500"/>
                                        <p:tgtEl>
                                          <p:spTgt spid="220">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2" st="2"/>
                                            </p:txEl>
                                          </p:spTgt>
                                        </p:tgtEl>
                                        <p:attrNameLst>
                                          <p:attrName>style.visibility</p:attrName>
                                        </p:attrNameLst>
                                      </p:cBhvr>
                                      <p:to>
                                        <p:strVal val="visible"/>
                                      </p:to>
                                    </p:set>
                                    <p:anim calcmode="lin" valueType="num">
                                      <p:cBhvr additive="base">
                                        <p:cTn dur="500"/>
                                        <p:tgtEl>
                                          <p:spTgt spid="220">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3" st="3"/>
                                            </p:txEl>
                                          </p:spTgt>
                                        </p:tgtEl>
                                        <p:attrNameLst>
                                          <p:attrName>style.visibility</p:attrName>
                                        </p:attrNameLst>
                                      </p:cBhvr>
                                      <p:to>
                                        <p:strVal val="visible"/>
                                      </p:to>
                                    </p:set>
                                    <p:anim calcmode="lin" valueType="num">
                                      <p:cBhvr additive="base">
                                        <p:cTn dur="500"/>
                                        <p:tgtEl>
                                          <p:spTgt spid="220">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4" st="4"/>
                                            </p:txEl>
                                          </p:spTgt>
                                        </p:tgtEl>
                                        <p:attrNameLst>
                                          <p:attrName>style.visibility</p:attrName>
                                        </p:attrNameLst>
                                      </p:cBhvr>
                                      <p:to>
                                        <p:strVal val="visible"/>
                                      </p:to>
                                    </p:set>
                                    <p:anim calcmode="lin" valueType="num">
                                      <p:cBhvr additive="base">
                                        <p:cTn dur="500"/>
                                        <p:tgtEl>
                                          <p:spTgt spid="220">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5" st="5"/>
                                            </p:txEl>
                                          </p:spTgt>
                                        </p:tgtEl>
                                        <p:attrNameLst>
                                          <p:attrName>style.visibility</p:attrName>
                                        </p:attrNameLst>
                                      </p:cBhvr>
                                      <p:to>
                                        <p:strVal val="visible"/>
                                      </p:to>
                                    </p:set>
                                    <p:anim calcmode="lin" valueType="num">
                                      <p:cBhvr additive="base">
                                        <p:cTn dur="500"/>
                                        <p:tgtEl>
                                          <p:spTgt spid="220">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6" st="6"/>
                                            </p:txEl>
                                          </p:spTgt>
                                        </p:tgtEl>
                                        <p:attrNameLst>
                                          <p:attrName>style.visibility</p:attrName>
                                        </p:attrNameLst>
                                      </p:cBhvr>
                                      <p:to>
                                        <p:strVal val="visible"/>
                                      </p:to>
                                    </p:set>
                                    <p:anim calcmode="lin" valueType="num">
                                      <p:cBhvr additive="base">
                                        <p:cTn dur="500"/>
                                        <p:tgtEl>
                                          <p:spTgt spid="220">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7" st="7"/>
                                            </p:txEl>
                                          </p:spTgt>
                                        </p:tgtEl>
                                        <p:attrNameLst>
                                          <p:attrName>style.visibility</p:attrName>
                                        </p:attrNameLst>
                                      </p:cBhvr>
                                      <p:to>
                                        <p:strVal val="visible"/>
                                      </p:to>
                                    </p:set>
                                    <p:anim calcmode="lin" valueType="num">
                                      <p:cBhvr additive="base">
                                        <p:cTn dur="500"/>
                                        <p:tgtEl>
                                          <p:spTgt spid="220">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0">
                                            <p:txEl>
                                              <p:pRg end="8" st="8"/>
                                            </p:txEl>
                                          </p:spTgt>
                                        </p:tgtEl>
                                        <p:attrNameLst>
                                          <p:attrName>style.visibility</p:attrName>
                                        </p:attrNameLst>
                                      </p:cBhvr>
                                      <p:to>
                                        <p:strVal val="visible"/>
                                      </p:to>
                                    </p:set>
                                    <p:anim calcmode="lin" valueType="num">
                                      <p:cBhvr additive="base">
                                        <p:cTn dur="500"/>
                                        <p:tgtEl>
                                          <p:spTgt spid="220">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childTnLst>
                          </p:cTn>
                        </p:par>
                        <p:par>
                          <p:cTn fill="hold">
                            <p:stCondLst>
                              <p:cond delay="7000"/>
                            </p:stCondLst>
                            <p:childTnLst>
                              <p:par>
                                <p:cTn fill="hold" nodeType="afterEffect" presetClass="entr" presetID="2" presetSubtype="4">
                                  <p:stCondLst>
                                    <p:cond delay="0"/>
                                  </p:stCondLst>
                                  <p:childTnLst>
                                    <p:set>
                                      <p:cBhvr>
                                        <p:cTn dur="1" fill="hold">
                                          <p:stCondLst>
                                            <p:cond delay="0"/>
                                          </p:stCondLst>
                                        </p:cTn>
                                        <p:tgtEl>
                                          <p:spTgt spid="226">
                                            <p:txEl>
                                              <p:pRg end="0" st="0"/>
                                            </p:txEl>
                                          </p:spTgt>
                                        </p:tgtEl>
                                        <p:attrNameLst>
                                          <p:attrName>style.visibility</p:attrName>
                                        </p:attrNameLst>
                                      </p:cBhvr>
                                      <p:to>
                                        <p:strVal val="visible"/>
                                      </p:to>
                                    </p:set>
                                    <p:anim calcmode="lin" valueType="num">
                                      <p:cBhvr additive="base">
                                        <p:cTn dur="500"/>
                                        <p:tgtEl>
                                          <p:spTgt spid="22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7500"/>
                            </p:stCondLst>
                            <p:childTnLst>
                              <p:par>
                                <p:cTn fill="hold" nodeType="afterEffect" presetClass="entr" presetID="2" presetSubtype="4">
                                  <p:stCondLst>
                                    <p:cond delay="0"/>
                                  </p:stCondLst>
                                  <p:childTnLst>
                                    <p:set>
                                      <p:cBhvr>
                                        <p:cTn dur="1" fill="hold">
                                          <p:stCondLst>
                                            <p:cond delay="0"/>
                                          </p:stCondLst>
                                        </p:cTn>
                                        <p:tgtEl>
                                          <p:spTgt spid="226">
                                            <p:txEl>
                                              <p:pRg end="1" st="1"/>
                                            </p:txEl>
                                          </p:spTgt>
                                        </p:tgtEl>
                                        <p:attrNameLst>
                                          <p:attrName>style.visibility</p:attrName>
                                        </p:attrNameLst>
                                      </p:cBhvr>
                                      <p:to>
                                        <p:strVal val="visible"/>
                                      </p:to>
                                    </p:set>
                                    <p:anim calcmode="lin" valueType="num">
                                      <p:cBhvr additive="base">
                                        <p:cTn dur="500"/>
                                        <p:tgtEl>
                                          <p:spTgt spid="22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000"/>
                            </p:stCondLst>
                            <p:childTnLst>
                              <p:par>
                                <p:cTn fill="hold" nodeType="afterEffect" presetClass="entr" presetID="2" presetSubtype="4">
                                  <p:stCondLst>
                                    <p:cond delay="0"/>
                                  </p:stCondLst>
                                  <p:childTnLst>
                                    <p:set>
                                      <p:cBhvr>
                                        <p:cTn dur="1" fill="hold">
                                          <p:stCondLst>
                                            <p:cond delay="0"/>
                                          </p:stCondLst>
                                        </p:cTn>
                                        <p:tgtEl>
                                          <p:spTgt spid="226">
                                            <p:txEl>
                                              <p:pRg end="2" st="2"/>
                                            </p:txEl>
                                          </p:spTgt>
                                        </p:tgtEl>
                                        <p:attrNameLst>
                                          <p:attrName>style.visibility</p:attrName>
                                        </p:attrNameLst>
                                      </p:cBhvr>
                                      <p:to>
                                        <p:strVal val="visible"/>
                                      </p:to>
                                    </p:set>
                                    <p:anim calcmode="lin" valueType="num">
                                      <p:cBhvr additive="base">
                                        <p:cTn dur="500"/>
                                        <p:tgtEl>
                                          <p:spTgt spid="22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8500"/>
                            </p:stCondLst>
                            <p:childTnLst>
                              <p:par>
                                <p:cTn fill="hold" nodeType="afterEffect" presetClass="entr" presetID="2" presetSubtype="4">
                                  <p:stCondLst>
                                    <p:cond delay="0"/>
                                  </p:stCondLst>
                                  <p:childTnLst>
                                    <p:set>
                                      <p:cBhvr>
                                        <p:cTn dur="1" fill="hold">
                                          <p:stCondLst>
                                            <p:cond delay="0"/>
                                          </p:stCondLst>
                                        </p:cTn>
                                        <p:tgtEl>
                                          <p:spTgt spid="226">
                                            <p:txEl>
                                              <p:pRg end="3" st="3"/>
                                            </p:txEl>
                                          </p:spTgt>
                                        </p:tgtEl>
                                        <p:attrNameLst>
                                          <p:attrName>style.visibility</p:attrName>
                                        </p:attrNameLst>
                                      </p:cBhvr>
                                      <p:to>
                                        <p:strVal val="visible"/>
                                      </p:to>
                                    </p:set>
                                    <p:anim calcmode="lin" valueType="num">
                                      <p:cBhvr additive="base">
                                        <p:cTn dur="500"/>
                                        <p:tgtEl>
                                          <p:spTgt spid="22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000"/>
                            </p:stCondLst>
                            <p:childTnLst>
                              <p:par>
                                <p:cTn fill="hold" nodeType="afterEffect" presetClass="entr" presetID="2" presetSubtype="4">
                                  <p:stCondLst>
                                    <p:cond delay="0"/>
                                  </p:stCondLst>
                                  <p:childTnLst>
                                    <p:set>
                                      <p:cBhvr>
                                        <p:cTn dur="1" fill="hold">
                                          <p:stCondLst>
                                            <p:cond delay="0"/>
                                          </p:stCondLst>
                                        </p:cTn>
                                        <p:tgtEl>
                                          <p:spTgt spid="226">
                                            <p:txEl>
                                              <p:pRg end="4" st="4"/>
                                            </p:txEl>
                                          </p:spTgt>
                                        </p:tgtEl>
                                        <p:attrNameLst>
                                          <p:attrName>style.visibility</p:attrName>
                                        </p:attrNameLst>
                                      </p:cBhvr>
                                      <p:to>
                                        <p:strVal val="visible"/>
                                      </p:to>
                                    </p:set>
                                    <p:anim calcmode="lin" valueType="num">
                                      <p:cBhvr additive="base">
                                        <p:cTn dur="500"/>
                                        <p:tgtEl>
                                          <p:spTgt spid="22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9500"/>
                            </p:stCondLst>
                            <p:childTnLst>
                              <p:par>
                                <p:cTn fill="hold" nodeType="afterEffect" presetClass="entr" presetID="2" presetSubtype="4">
                                  <p:stCondLst>
                                    <p:cond delay="0"/>
                                  </p:stCondLst>
                                  <p:childTnLst>
                                    <p:set>
                                      <p:cBhvr>
                                        <p:cTn dur="1" fill="hold">
                                          <p:stCondLst>
                                            <p:cond delay="0"/>
                                          </p:stCondLst>
                                        </p:cTn>
                                        <p:tgtEl>
                                          <p:spTgt spid="226">
                                            <p:txEl>
                                              <p:pRg end="5" st="5"/>
                                            </p:txEl>
                                          </p:spTgt>
                                        </p:tgtEl>
                                        <p:attrNameLst>
                                          <p:attrName>style.visibility</p:attrName>
                                        </p:attrNameLst>
                                      </p:cBhvr>
                                      <p:to>
                                        <p:strVal val="visible"/>
                                      </p:to>
                                    </p:set>
                                    <p:anim calcmode="lin" valueType="num">
                                      <p:cBhvr additive="base">
                                        <p:cTn dur="500"/>
                                        <p:tgtEl>
                                          <p:spTgt spid="22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0"/>
                            </p:stCondLst>
                            <p:childTnLst>
                              <p:par>
                                <p:cTn fill="hold" nodeType="afterEffect" presetClass="entr" presetID="2" presetSubtype="4">
                                  <p:stCondLst>
                                    <p:cond delay="0"/>
                                  </p:stCondLst>
                                  <p:childTnLst>
                                    <p:set>
                                      <p:cBhvr>
                                        <p:cTn dur="1" fill="hold">
                                          <p:stCondLst>
                                            <p:cond delay="0"/>
                                          </p:stCondLst>
                                        </p:cTn>
                                        <p:tgtEl>
                                          <p:spTgt spid="226">
                                            <p:txEl>
                                              <p:pRg end="6" st="6"/>
                                            </p:txEl>
                                          </p:spTgt>
                                        </p:tgtEl>
                                        <p:attrNameLst>
                                          <p:attrName>style.visibility</p:attrName>
                                        </p:attrNameLst>
                                      </p:cBhvr>
                                      <p:to>
                                        <p:strVal val="visible"/>
                                      </p:to>
                                    </p:set>
                                    <p:anim calcmode="lin" valueType="num">
                                      <p:cBhvr additive="base">
                                        <p:cTn dur="500"/>
                                        <p:tgtEl>
                                          <p:spTgt spid="22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500"/>
                            </p:stCondLst>
                            <p:childTnLst>
                              <p:par>
                                <p:cTn fill="hold" nodeType="afterEffect" presetClass="entr" presetID="2" presetSubtype="4">
                                  <p:stCondLst>
                                    <p:cond delay="0"/>
                                  </p:stCondLst>
                                  <p:childTnLst>
                                    <p:set>
                                      <p:cBhvr>
                                        <p:cTn dur="1" fill="hold">
                                          <p:stCondLst>
                                            <p:cond delay="0"/>
                                          </p:stCondLst>
                                        </p:cTn>
                                        <p:tgtEl>
                                          <p:spTgt spid="226">
                                            <p:txEl>
                                              <p:pRg end="7" st="7"/>
                                            </p:txEl>
                                          </p:spTgt>
                                        </p:tgtEl>
                                        <p:attrNameLst>
                                          <p:attrName>style.visibility</p:attrName>
                                        </p:attrNameLst>
                                      </p:cBhvr>
                                      <p:to>
                                        <p:strVal val="visible"/>
                                      </p:to>
                                    </p:set>
                                    <p:anim calcmode="lin" valueType="num">
                                      <p:cBhvr additive="base">
                                        <p:cTn dur="500"/>
                                        <p:tgtEl>
                                          <p:spTgt spid="22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000"/>
                            </p:stCondLst>
                            <p:childTnLst>
                              <p:par>
                                <p:cTn fill="hold" nodeType="afterEffect" presetClass="entr" presetID="2" presetSubtype="4">
                                  <p:stCondLst>
                                    <p:cond delay="0"/>
                                  </p:stCondLst>
                                  <p:childTnLst>
                                    <p:set>
                                      <p:cBhvr>
                                        <p:cTn dur="1" fill="hold">
                                          <p:stCondLst>
                                            <p:cond delay="0"/>
                                          </p:stCondLst>
                                        </p:cTn>
                                        <p:tgtEl>
                                          <p:spTgt spid="226">
                                            <p:txEl>
                                              <p:pRg end="8" st="8"/>
                                            </p:txEl>
                                          </p:spTgt>
                                        </p:tgtEl>
                                        <p:attrNameLst>
                                          <p:attrName>style.visibility</p:attrName>
                                        </p:attrNameLst>
                                      </p:cBhvr>
                                      <p:to>
                                        <p:strVal val="visible"/>
                                      </p:to>
                                    </p:set>
                                    <p:anim calcmode="lin" valueType="num">
                                      <p:cBhvr additive="base">
                                        <p:cTn dur="500"/>
                                        <p:tgtEl>
                                          <p:spTgt spid="22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0" st="0"/>
                                            </p:txEl>
                                          </p:spTgt>
                                        </p:tgtEl>
                                        <p:attrNameLst>
                                          <p:attrName>style.visibility</p:attrName>
                                        </p:attrNameLst>
                                      </p:cBhvr>
                                      <p:to>
                                        <p:strVal val="visible"/>
                                      </p:to>
                                    </p:set>
                                    <p:anim calcmode="lin" valueType="num">
                                      <p:cBhvr additive="base">
                                        <p:cTn dur="500"/>
                                        <p:tgtEl>
                                          <p:spTgt spid="22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1" st="1"/>
                                            </p:txEl>
                                          </p:spTgt>
                                        </p:tgtEl>
                                        <p:attrNameLst>
                                          <p:attrName>style.visibility</p:attrName>
                                        </p:attrNameLst>
                                      </p:cBhvr>
                                      <p:to>
                                        <p:strVal val="visible"/>
                                      </p:to>
                                    </p:set>
                                    <p:anim calcmode="lin" valueType="num">
                                      <p:cBhvr additive="base">
                                        <p:cTn dur="500"/>
                                        <p:tgtEl>
                                          <p:spTgt spid="22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2" st="2"/>
                                            </p:txEl>
                                          </p:spTgt>
                                        </p:tgtEl>
                                        <p:attrNameLst>
                                          <p:attrName>style.visibility</p:attrName>
                                        </p:attrNameLst>
                                      </p:cBhvr>
                                      <p:to>
                                        <p:strVal val="visible"/>
                                      </p:to>
                                    </p:set>
                                    <p:anim calcmode="lin" valueType="num">
                                      <p:cBhvr additive="base">
                                        <p:cTn dur="500"/>
                                        <p:tgtEl>
                                          <p:spTgt spid="22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3" st="3"/>
                                            </p:txEl>
                                          </p:spTgt>
                                        </p:tgtEl>
                                        <p:attrNameLst>
                                          <p:attrName>style.visibility</p:attrName>
                                        </p:attrNameLst>
                                      </p:cBhvr>
                                      <p:to>
                                        <p:strVal val="visible"/>
                                      </p:to>
                                    </p:set>
                                    <p:anim calcmode="lin" valueType="num">
                                      <p:cBhvr additive="base">
                                        <p:cTn dur="500"/>
                                        <p:tgtEl>
                                          <p:spTgt spid="22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4" st="4"/>
                                            </p:txEl>
                                          </p:spTgt>
                                        </p:tgtEl>
                                        <p:attrNameLst>
                                          <p:attrName>style.visibility</p:attrName>
                                        </p:attrNameLst>
                                      </p:cBhvr>
                                      <p:to>
                                        <p:strVal val="visible"/>
                                      </p:to>
                                    </p:set>
                                    <p:anim calcmode="lin" valueType="num">
                                      <p:cBhvr additive="base">
                                        <p:cTn dur="500"/>
                                        <p:tgtEl>
                                          <p:spTgt spid="22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5" st="5"/>
                                            </p:txEl>
                                          </p:spTgt>
                                        </p:tgtEl>
                                        <p:attrNameLst>
                                          <p:attrName>style.visibility</p:attrName>
                                        </p:attrNameLst>
                                      </p:cBhvr>
                                      <p:to>
                                        <p:strVal val="visible"/>
                                      </p:to>
                                    </p:set>
                                    <p:anim calcmode="lin" valueType="num">
                                      <p:cBhvr additive="base">
                                        <p:cTn dur="500"/>
                                        <p:tgtEl>
                                          <p:spTgt spid="22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6" st="6"/>
                                            </p:txEl>
                                          </p:spTgt>
                                        </p:tgtEl>
                                        <p:attrNameLst>
                                          <p:attrName>style.visibility</p:attrName>
                                        </p:attrNameLst>
                                      </p:cBhvr>
                                      <p:to>
                                        <p:strVal val="visible"/>
                                      </p:to>
                                    </p:set>
                                    <p:anim calcmode="lin" valueType="num">
                                      <p:cBhvr additive="base">
                                        <p:cTn dur="500"/>
                                        <p:tgtEl>
                                          <p:spTgt spid="22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7" st="7"/>
                                            </p:txEl>
                                          </p:spTgt>
                                        </p:tgtEl>
                                        <p:attrNameLst>
                                          <p:attrName>style.visibility</p:attrName>
                                        </p:attrNameLst>
                                      </p:cBhvr>
                                      <p:to>
                                        <p:strVal val="visible"/>
                                      </p:to>
                                    </p:set>
                                    <p:anim calcmode="lin" valueType="num">
                                      <p:cBhvr additive="base">
                                        <p:cTn dur="500"/>
                                        <p:tgtEl>
                                          <p:spTgt spid="22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27">
                                            <p:txEl>
                                              <p:pRg end="8" st="8"/>
                                            </p:txEl>
                                          </p:spTgt>
                                        </p:tgtEl>
                                        <p:attrNameLst>
                                          <p:attrName>style.visibility</p:attrName>
                                        </p:attrNameLst>
                                      </p:cBhvr>
                                      <p:to>
                                        <p:strVal val="visible"/>
                                      </p:to>
                                    </p:set>
                                    <p:anim calcmode="lin" valueType="num">
                                      <p:cBhvr additive="base">
                                        <p:cTn dur="500"/>
                                        <p:tgtEl>
                                          <p:spTgt spid="227">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15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par>
                          <p:cTn fill="hold">
                            <p:stCondLst>
                              <p:cond delay="12000"/>
                            </p:stCondLst>
                            <p:childTnLst>
                              <p:par>
                                <p:cTn fill="hold" nodeType="after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par>
                          <p:cTn fill="hold">
                            <p:stCondLst>
                              <p:cond delay="12500"/>
                            </p:stCondLst>
                            <p:childTnLst>
                              <p:par>
                                <p:cTn fill="hold" nodeType="afterEffect" presetClass="entr" presetID="2" presetSubtype="4">
                                  <p:stCondLst>
                                    <p:cond delay="0"/>
                                  </p:stCondLst>
                                  <p:childTnLst>
                                    <p:set>
                                      <p:cBhvr>
                                        <p:cTn dur="1" fill="hold">
                                          <p:stCondLst>
                                            <p:cond delay="0"/>
                                          </p:stCondLst>
                                        </p:cTn>
                                        <p:tgtEl>
                                          <p:spTgt spid="231">
                                            <p:txEl>
                                              <p:pRg end="0" st="0"/>
                                            </p:txEl>
                                          </p:spTgt>
                                        </p:tgtEl>
                                        <p:attrNameLst>
                                          <p:attrName>style.visibility</p:attrName>
                                        </p:attrNameLst>
                                      </p:cBhvr>
                                      <p:to>
                                        <p:strVal val="visible"/>
                                      </p:to>
                                    </p:set>
                                    <p:anim calcmode="lin" valueType="num">
                                      <p:cBhvr additive="base">
                                        <p:cTn dur="500"/>
                                        <p:tgtEl>
                                          <p:spTgt spid="231">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000"/>
                            </p:stCondLst>
                            <p:childTnLst>
                              <p:par>
                                <p:cTn fill="hold" nodeType="afterEffect" presetClass="entr" presetID="2" presetSubtype="4">
                                  <p:stCondLst>
                                    <p:cond delay="0"/>
                                  </p:stCondLst>
                                  <p:childTnLst>
                                    <p:set>
                                      <p:cBhvr>
                                        <p:cTn dur="1" fill="hold">
                                          <p:stCondLst>
                                            <p:cond delay="0"/>
                                          </p:stCondLst>
                                        </p:cTn>
                                        <p:tgtEl>
                                          <p:spTgt spid="231">
                                            <p:txEl>
                                              <p:pRg end="1" st="1"/>
                                            </p:txEl>
                                          </p:spTgt>
                                        </p:tgtEl>
                                        <p:attrNameLst>
                                          <p:attrName>style.visibility</p:attrName>
                                        </p:attrNameLst>
                                      </p:cBhvr>
                                      <p:to>
                                        <p:strVal val="visible"/>
                                      </p:to>
                                    </p:set>
                                    <p:anim calcmode="lin" valueType="num">
                                      <p:cBhvr additive="base">
                                        <p:cTn dur="500"/>
                                        <p:tgtEl>
                                          <p:spTgt spid="231">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3500"/>
                            </p:stCondLst>
                            <p:childTnLst>
                              <p:par>
                                <p:cTn fill="hold" nodeType="afterEffect" presetClass="entr" presetID="2" presetSubtype="4">
                                  <p:stCondLst>
                                    <p:cond delay="0"/>
                                  </p:stCondLst>
                                  <p:childTnLst>
                                    <p:set>
                                      <p:cBhvr>
                                        <p:cTn dur="1" fill="hold">
                                          <p:stCondLst>
                                            <p:cond delay="0"/>
                                          </p:stCondLst>
                                        </p:cTn>
                                        <p:tgtEl>
                                          <p:spTgt spid="231">
                                            <p:txEl>
                                              <p:pRg end="2" st="2"/>
                                            </p:txEl>
                                          </p:spTgt>
                                        </p:tgtEl>
                                        <p:attrNameLst>
                                          <p:attrName>style.visibility</p:attrName>
                                        </p:attrNameLst>
                                      </p:cBhvr>
                                      <p:to>
                                        <p:strVal val="visible"/>
                                      </p:to>
                                    </p:set>
                                    <p:anim calcmode="lin" valueType="num">
                                      <p:cBhvr additive="base">
                                        <p:cTn dur="500"/>
                                        <p:tgtEl>
                                          <p:spTgt spid="231">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000"/>
                            </p:stCondLst>
                            <p:childTnLst>
                              <p:par>
                                <p:cTn fill="hold" nodeType="afterEffect" presetClass="entr" presetID="2" presetSubtype="4">
                                  <p:stCondLst>
                                    <p:cond delay="0"/>
                                  </p:stCondLst>
                                  <p:childTnLst>
                                    <p:set>
                                      <p:cBhvr>
                                        <p:cTn dur="1" fill="hold">
                                          <p:stCondLst>
                                            <p:cond delay="0"/>
                                          </p:stCondLst>
                                        </p:cTn>
                                        <p:tgtEl>
                                          <p:spTgt spid="231">
                                            <p:txEl>
                                              <p:pRg end="3" st="3"/>
                                            </p:txEl>
                                          </p:spTgt>
                                        </p:tgtEl>
                                        <p:attrNameLst>
                                          <p:attrName>style.visibility</p:attrName>
                                        </p:attrNameLst>
                                      </p:cBhvr>
                                      <p:to>
                                        <p:strVal val="visible"/>
                                      </p:to>
                                    </p:set>
                                    <p:anim calcmode="lin" valueType="num">
                                      <p:cBhvr additive="base">
                                        <p:cTn dur="500"/>
                                        <p:tgtEl>
                                          <p:spTgt spid="231">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4500"/>
                            </p:stCondLst>
                            <p:childTnLst>
                              <p:par>
                                <p:cTn fill="hold" nodeType="afterEffect" presetClass="entr" presetID="2" presetSubtype="4">
                                  <p:stCondLst>
                                    <p:cond delay="0"/>
                                  </p:stCondLst>
                                  <p:childTnLst>
                                    <p:set>
                                      <p:cBhvr>
                                        <p:cTn dur="1" fill="hold">
                                          <p:stCondLst>
                                            <p:cond delay="0"/>
                                          </p:stCondLst>
                                        </p:cTn>
                                        <p:tgtEl>
                                          <p:spTgt spid="231">
                                            <p:txEl>
                                              <p:pRg end="4" st="4"/>
                                            </p:txEl>
                                          </p:spTgt>
                                        </p:tgtEl>
                                        <p:attrNameLst>
                                          <p:attrName>style.visibility</p:attrName>
                                        </p:attrNameLst>
                                      </p:cBhvr>
                                      <p:to>
                                        <p:strVal val="visible"/>
                                      </p:to>
                                    </p:set>
                                    <p:anim calcmode="lin" valueType="num">
                                      <p:cBhvr additive="base">
                                        <p:cTn dur="500"/>
                                        <p:tgtEl>
                                          <p:spTgt spid="231">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000"/>
                            </p:stCondLst>
                            <p:childTnLst>
                              <p:par>
                                <p:cTn fill="hold" nodeType="afterEffect" presetClass="entr" presetID="2" presetSubtype="4">
                                  <p:stCondLst>
                                    <p:cond delay="0"/>
                                  </p:stCondLst>
                                  <p:childTnLst>
                                    <p:set>
                                      <p:cBhvr>
                                        <p:cTn dur="1" fill="hold">
                                          <p:stCondLst>
                                            <p:cond delay="0"/>
                                          </p:stCondLst>
                                        </p:cTn>
                                        <p:tgtEl>
                                          <p:spTgt spid="231">
                                            <p:txEl>
                                              <p:pRg end="5" st="5"/>
                                            </p:txEl>
                                          </p:spTgt>
                                        </p:tgtEl>
                                        <p:attrNameLst>
                                          <p:attrName>style.visibility</p:attrName>
                                        </p:attrNameLst>
                                      </p:cBhvr>
                                      <p:to>
                                        <p:strVal val="visible"/>
                                      </p:to>
                                    </p:set>
                                    <p:anim calcmode="lin" valueType="num">
                                      <p:cBhvr additive="base">
                                        <p:cTn dur="500"/>
                                        <p:tgtEl>
                                          <p:spTgt spid="231">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5500"/>
                            </p:stCondLst>
                            <p:childTnLst>
                              <p:par>
                                <p:cTn fill="hold" nodeType="afterEffect" presetClass="entr" presetID="2" presetSubtype="4">
                                  <p:stCondLst>
                                    <p:cond delay="0"/>
                                  </p:stCondLst>
                                  <p:childTnLst>
                                    <p:set>
                                      <p:cBhvr>
                                        <p:cTn dur="1" fill="hold">
                                          <p:stCondLst>
                                            <p:cond delay="0"/>
                                          </p:stCondLst>
                                        </p:cTn>
                                        <p:tgtEl>
                                          <p:spTgt spid="231">
                                            <p:txEl>
                                              <p:pRg end="6" st="6"/>
                                            </p:txEl>
                                          </p:spTgt>
                                        </p:tgtEl>
                                        <p:attrNameLst>
                                          <p:attrName>style.visibility</p:attrName>
                                        </p:attrNameLst>
                                      </p:cBhvr>
                                      <p:to>
                                        <p:strVal val="visible"/>
                                      </p:to>
                                    </p:set>
                                    <p:anim calcmode="lin" valueType="num">
                                      <p:cBhvr additive="base">
                                        <p:cTn dur="500"/>
                                        <p:tgtEl>
                                          <p:spTgt spid="231">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000"/>
                            </p:stCondLst>
                            <p:childTnLst>
                              <p:par>
                                <p:cTn fill="hold" nodeType="afterEffect" presetClass="entr" presetID="2" presetSubtype="4">
                                  <p:stCondLst>
                                    <p:cond delay="0"/>
                                  </p:stCondLst>
                                  <p:childTnLst>
                                    <p:set>
                                      <p:cBhvr>
                                        <p:cTn dur="1" fill="hold">
                                          <p:stCondLst>
                                            <p:cond delay="0"/>
                                          </p:stCondLst>
                                        </p:cTn>
                                        <p:tgtEl>
                                          <p:spTgt spid="231">
                                            <p:txEl>
                                              <p:pRg end="7" st="7"/>
                                            </p:txEl>
                                          </p:spTgt>
                                        </p:tgtEl>
                                        <p:attrNameLst>
                                          <p:attrName>style.visibility</p:attrName>
                                        </p:attrNameLst>
                                      </p:cBhvr>
                                      <p:to>
                                        <p:strVal val="visible"/>
                                      </p:to>
                                    </p:set>
                                    <p:anim calcmode="lin" valueType="num">
                                      <p:cBhvr additive="base">
                                        <p:cTn dur="500"/>
                                        <p:tgtEl>
                                          <p:spTgt spid="231">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6500"/>
                            </p:stCondLst>
                            <p:childTnLst>
                              <p:par>
                                <p:cTn fill="hold" nodeType="afterEffect" presetClass="entr" presetID="2" presetSubtype="4">
                                  <p:stCondLst>
                                    <p:cond delay="0"/>
                                  </p:stCondLst>
                                  <p:childTnLst>
                                    <p:set>
                                      <p:cBhvr>
                                        <p:cTn dur="1" fill="hold">
                                          <p:stCondLst>
                                            <p:cond delay="0"/>
                                          </p:stCondLst>
                                        </p:cTn>
                                        <p:tgtEl>
                                          <p:spTgt spid="231">
                                            <p:txEl>
                                              <p:pRg end="8" st="8"/>
                                            </p:txEl>
                                          </p:spTgt>
                                        </p:tgtEl>
                                        <p:attrNameLst>
                                          <p:attrName>style.visibility</p:attrName>
                                        </p:attrNameLst>
                                      </p:cBhvr>
                                      <p:to>
                                        <p:strVal val="visible"/>
                                      </p:to>
                                    </p:set>
                                    <p:anim calcmode="lin" valueType="num">
                                      <p:cBhvr additive="base">
                                        <p:cTn dur="500"/>
                                        <p:tgtEl>
                                          <p:spTgt spid="231">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0" st="0"/>
                                            </p:txEl>
                                          </p:spTgt>
                                        </p:tgtEl>
                                        <p:attrNameLst>
                                          <p:attrName>style.visibility</p:attrName>
                                        </p:attrNameLst>
                                      </p:cBhvr>
                                      <p:to>
                                        <p:strVal val="visible"/>
                                      </p:to>
                                    </p:set>
                                    <p:anim calcmode="lin" valueType="num">
                                      <p:cBhvr additive="base">
                                        <p:cTn dur="500"/>
                                        <p:tgtEl>
                                          <p:spTgt spid="232">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1" st="1"/>
                                            </p:txEl>
                                          </p:spTgt>
                                        </p:tgtEl>
                                        <p:attrNameLst>
                                          <p:attrName>style.visibility</p:attrName>
                                        </p:attrNameLst>
                                      </p:cBhvr>
                                      <p:to>
                                        <p:strVal val="visible"/>
                                      </p:to>
                                    </p:set>
                                    <p:anim calcmode="lin" valueType="num">
                                      <p:cBhvr additive="base">
                                        <p:cTn dur="500"/>
                                        <p:tgtEl>
                                          <p:spTgt spid="232">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2" st="2"/>
                                            </p:txEl>
                                          </p:spTgt>
                                        </p:tgtEl>
                                        <p:attrNameLst>
                                          <p:attrName>style.visibility</p:attrName>
                                        </p:attrNameLst>
                                      </p:cBhvr>
                                      <p:to>
                                        <p:strVal val="visible"/>
                                      </p:to>
                                    </p:set>
                                    <p:anim calcmode="lin" valueType="num">
                                      <p:cBhvr additive="base">
                                        <p:cTn dur="500"/>
                                        <p:tgtEl>
                                          <p:spTgt spid="232">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3" st="3"/>
                                            </p:txEl>
                                          </p:spTgt>
                                        </p:tgtEl>
                                        <p:attrNameLst>
                                          <p:attrName>style.visibility</p:attrName>
                                        </p:attrNameLst>
                                      </p:cBhvr>
                                      <p:to>
                                        <p:strVal val="visible"/>
                                      </p:to>
                                    </p:set>
                                    <p:anim calcmode="lin" valueType="num">
                                      <p:cBhvr additive="base">
                                        <p:cTn dur="500"/>
                                        <p:tgtEl>
                                          <p:spTgt spid="232">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4" st="4"/>
                                            </p:txEl>
                                          </p:spTgt>
                                        </p:tgtEl>
                                        <p:attrNameLst>
                                          <p:attrName>style.visibility</p:attrName>
                                        </p:attrNameLst>
                                      </p:cBhvr>
                                      <p:to>
                                        <p:strVal val="visible"/>
                                      </p:to>
                                    </p:set>
                                    <p:anim calcmode="lin" valueType="num">
                                      <p:cBhvr additive="base">
                                        <p:cTn dur="500"/>
                                        <p:tgtEl>
                                          <p:spTgt spid="232">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5" st="5"/>
                                            </p:txEl>
                                          </p:spTgt>
                                        </p:tgtEl>
                                        <p:attrNameLst>
                                          <p:attrName>style.visibility</p:attrName>
                                        </p:attrNameLst>
                                      </p:cBhvr>
                                      <p:to>
                                        <p:strVal val="visible"/>
                                      </p:to>
                                    </p:set>
                                    <p:anim calcmode="lin" valueType="num">
                                      <p:cBhvr additive="base">
                                        <p:cTn dur="500"/>
                                        <p:tgtEl>
                                          <p:spTgt spid="232">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6" st="6"/>
                                            </p:txEl>
                                          </p:spTgt>
                                        </p:tgtEl>
                                        <p:attrNameLst>
                                          <p:attrName>style.visibility</p:attrName>
                                        </p:attrNameLst>
                                      </p:cBhvr>
                                      <p:to>
                                        <p:strVal val="visible"/>
                                      </p:to>
                                    </p:set>
                                    <p:anim calcmode="lin" valueType="num">
                                      <p:cBhvr additive="base">
                                        <p:cTn dur="500"/>
                                        <p:tgtEl>
                                          <p:spTgt spid="232">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7" st="7"/>
                                            </p:txEl>
                                          </p:spTgt>
                                        </p:tgtEl>
                                        <p:attrNameLst>
                                          <p:attrName>style.visibility</p:attrName>
                                        </p:attrNameLst>
                                      </p:cBhvr>
                                      <p:to>
                                        <p:strVal val="visible"/>
                                      </p:to>
                                    </p:set>
                                    <p:anim calcmode="lin" valueType="num">
                                      <p:cBhvr additive="base">
                                        <p:cTn dur="500"/>
                                        <p:tgtEl>
                                          <p:spTgt spid="232">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2">
                                            <p:txEl>
                                              <p:pRg end="8" st="8"/>
                                            </p:txEl>
                                          </p:spTgt>
                                        </p:tgtEl>
                                        <p:attrNameLst>
                                          <p:attrName>style.visibility</p:attrName>
                                        </p:attrNameLst>
                                      </p:cBhvr>
                                      <p:to>
                                        <p:strVal val="visible"/>
                                      </p:to>
                                    </p:set>
                                    <p:anim calcmode="lin" valueType="num">
                                      <p:cBhvr additive="base">
                                        <p:cTn dur="500"/>
                                        <p:tgtEl>
                                          <p:spTgt spid="232">
                                            <p:txEl>
                                              <p:pRg end="8" st="8"/>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7000"/>
                            </p:stCondLst>
                            <p:childTnLst>
                              <p:par>
                                <p:cTn fill="hold" nodeType="after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childTnLst>
                          </p:cTn>
                        </p:par>
                        <p:par>
                          <p:cTn fill="hold">
                            <p:stCondLst>
                              <p:cond delay="17500"/>
                            </p:stCondLst>
                            <p:childTnLst>
                              <p:par>
                                <p:cTn fill="hold" nodeType="after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childTnLst>
                          </p:cTn>
                        </p:par>
                        <p:par>
                          <p:cTn fill="hold">
                            <p:stCondLst>
                              <p:cond delay="18000"/>
                            </p:stCondLst>
                            <p:childTnLst>
                              <p:par>
                                <p:cTn fill="hold" nodeType="afterEffect" presetClass="entr" presetID="2" presetSubtype="4">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 calcmode="lin" valueType="num">
                                      <p:cBhvr additive="base">
                                        <p:cTn dur="500"/>
                                        <p:tgtEl>
                                          <p:spTgt spid="236">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8500"/>
                            </p:stCondLst>
                            <p:childTnLst>
                              <p:par>
                                <p:cTn fill="hold" nodeType="afterEffect" presetClass="entr" presetID="2" presetSubtype="4">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 calcmode="lin" valueType="num">
                                      <p:cBhvr additive="base">
                                        <p:cTn dur="500"/>
                                        <p:tgtEl>
                                          <p:spTgt spid="236">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000"/>
                            </p:stCondLst>
                            <p:childTnLst>
                              <p:par>
                                <p:cTn fill="hold" nodeType="afterEffect" presetClass="entr" presetID="2" presetSubtype="4">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 calcmode="lin" valueType="num">
                                      <p:cBhvr additive="base">
                                        <p:cTn dur="500"/>
                                        <p:tgtEl>
                                          <p:spTgt spid="236">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9500"/>
                            </p:stCondLst>
                            <p:childTnLst>
                              <p:par>
                                <p:cTn fill="hold" nodeType="afterEffect" presetClass="entr" presetID="2" presetSubtype="4">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 calcmode="lin" valueType="num">
                                      <p:cBhvr additive="base">
                                        <p:cTn dur="500"/>
                                        <p:tgtEl>
                                          <p:spTgt spid="236">
                                            <p:txEl>
                                              <p:pRg end="3" st="3"/>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0"/>
                            </p:stCondLst>
                            <p:childTnLst>
                              <p:par>
                                <p:cTn fill="hold" nodeType="afterEffect" presetClass="entr" presetID="2" presetSubtype="4">
                                  <p:stCondLst>
                                    <p:cond delay="0"/>
                                  </p:stCondLst>
                                  <p:childTnLst>
                                    <p:set>
                                      <p:cBhvr>
                                        <p:cTn dur="1" fill="hold">
                                          <p:stCondLst>
                                            <p:cond delay="0"/>
                                          </p:stCondLst>
                                        </p:cTn>
                                        <p:tgtEl>
                                          <p:spTgt spid="236">
                                            <p:txEl>
                                              <p:pRg end="4" st="4"/>
                                            </p:txEl>
                                          </p:spTgt>
                                        </p:tgtEl>
                                        <p:attrNameLst>
                                          <p:attrName>style.visibility</p:attrName>
                                        </p:attrNameLst>
                                      </p:cBhvr>
                                      <p:to>
                                        <p:strVal val="visible"/>
                                      </p:to>
                                    </p:set>
                                    <p:anim calcmode="lin" valueType="num">
                                      <p:cBhvr additive="base">
                                        <p:cTn dur="500"/>
                                        <p:tgtEl>
                                          <p:spTgt spid="236">
                                            <p:txEl>
                                              <p:pRg end="4" st="4"/>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500"/>
                            </p:stCondLst>
                            <p:childTnLst>
                              <p:par>
                                <p:cTn fill="hold" nodeType="afterEffect" presetClass="entr" presetID="2" presetSubtype="4">
                                  <p:stCondLst>
                                    <p:cond delay="0"/>
                                  </p:stCondLst>
                                  <p:childTnLst>
                                    <p:set>
                                      <p:cBhvr>
                                        <p:cTn dur="1" fill="hold">
                                          <p:stCondLst>
                                            <p:cond delay="0"/>
                                          </p:stCondLst>
                                        </p:cTn>
                                        <p:tgtEl>
                                          <p:spTgt spid="236">
                                            <p:txEl>
                                              <p:pRg end="5" st="5"/>
                                            </p:txEl>
                                          </p:spTgt>
                                        </p:tgtEl>
                                        <p:attrNameLst>
                                          <p:attrName>style.visibility</p:attrName>
                                        </p:attrNameLst>
                                      </p:cBhvr>
                                      <p:to>
                                        <p:strVal val="visible"/>
                                      </p:to>
                                    </p:set>
                                    <p:anim calcmode="lin" valueType="num">
                                      <p:cBhvr additive="base">
                                        <p:cTn dur="500"/>
                                        <p:tgtEl>
                                          <p:spTgt spid="236">
                                            <p:txEl>
                                              <p:pRg end="5" st="5"/>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000"/>
                            </p:stCondLst>
                            <p:childTnLst>
                              <p:par>
                                <p:cTn fill="hold" nodeType="afterEffect" presetClass="entr" presetID="2" presetSubtype="4">
                                  <p:stCondLst>
                                    <p:cond delay="0"/>
                                  </p:stCondLst>
                                  <p:childTnLst>
                                    <p:set>
                                      <p:cBhvr>
                                        <p:cTn dur="1" fill="hold">
                                          <p:stCondLst>
                                            <p:cond delay="0"/>
                                          </p:stCondLst>
                                        </p:cTn>
                                        <p:tgtEl>
                                          <p:spTgt spid="236">
                                            <p:txEl>
                                              <p:pRg end="6" st="6"/>
                                            </p:txEl>
                                          </p:spTgt>
                                        </p:tgtEl>
                                        <p:attrNameLst>
                                          <p:attrName>style.visibility</p:attrName>
                                        </p:attrNameLst>
                                      </p:cBhvr>
                                      <p:to>
                                        <p:strVal val="visible"/>
                                      </p:to>
                                    </p:set>
                                    <p:anim calcmode="lin" valueType="num">
                                      <p:cBhvr additive="base">
                                        <p:cTn dur="500"/>
                                        <p:tgtEl>
                                          <p:spTgt spid="236">
                                            <p:txEl>
                                              <p:pRg end="6" st="6"/>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1500"/>
                            </p:stCondLst>
                            <p:childTnLst>
                              <p:par>
                                <p:cTn fill="hold" nodeType="afterEffect" presetClass="entr" presetID="2" presetSubtype="4">
                                  <p:stCondLst>
                                    <p:cond delay="0"/>
                                  </p:stCondLst>
                                  <p:childTnLst>
                                    <p:set>
                                      <p:cBhvr>
                                        <p:cTn dur="1" fill="hold">
                                          <p:stCondLst>
                                            <p:cond delay="0"/>
                                          </p:stCondLst>
                                        </p:cTn>
                                        <p:tgtEl>
                                          <p:spTgt spid="236">
                                            <p:txEl>
                                              <p:pRg end="7" st="7"/>
                                            </p:txEl>
                                          </p:spTgt>
                                        </p:tgtEl>
                                        <p:attrNameLst>
                                          <p:attrName>style.visibility</p:attrName>
                                        </p:attrNameLst>
                                      </p:cBhvr>
                                      <p:to>
                                        <p:strVal val="visible"/>
                                      </p:to>
                                    </p:set>
                                    <p:anim calcmode="lin" valueType="num">
                                      <p:cBhvr additive="base">
                                        <p:cTn dur="500"/>
                                        <p:tgtEl>
                                          <p:spTgt spid="236">
                                            <p:txEl>
                                              <p:pRg end="7" st="7"/>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2000"/>
                            </p:stCondLst>
                            <p:childTnLst>
                              <p:par>
                                <p:cTn fill="hold" nodeType="afterEffect" presetClass="entr" presetID="2" presetSubtype="4">
                                  <p:stCondLst>
                                    <p:cond delay="0"/>
                                  </p:stCondLst>
                                  <p:childTnLst>
                                    <p:set>
                                      <p:cBhvr>
                                        <p:cTn dur="1" fill="hold">
                                          <p:stCondLst>
                                            <p:cond delay="0"/>
                                          </p:stCondLst>
                                        </p:cTn>
                                        <p:tgtEl>
                                          <p:spTgt spid="236">
                                            <p:txEl>
                                              <p:pRg end="8" st="8"/>
                                            </p:txEl>
                                          </p:spTgt>
                                        </p:tgtEl>
                                        <p:attrNameLst>
                                          <p:attrName>style.visibility</p:attrName>
                                        </p:attrNameLst>
                                      </p:cBhvr>
                                      <p:to>
                                        <p:strVal val="visible"/>
                                      </p:to>
                                    </p:set>
                                    <p:anim calcmode="lin" valueType="num">
                                      <p:cBhvr additive="base">
                                        <p:cTn dur="500"/>
                                        <p:tgtEl>
                                          <p:spTgt spid="236">
                                            <p:txEl>
                                              <p:pRg end="8" st="8"/>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0" st="0"/>
                                            </p:txEl>
                                          </p:spTgt>
                                        </p:tgtEl>
                                        <p:attrNameLst>
                                          <p:attrName>style.visibility</p:attrName>
                                        </p:attrNameLst>
                                      </p:cBhvr>
                                      <p:to>
                                        <p:strVal val="visible"/>
                                      </p:to>
                                    </p:set>
                                    <p:anim calcmode="lin" valueType="num">
                                      <p:cBhvr additive="base">
                                        <p:cTn dur="500"/>
                                        <p:tgtEl>
                                          <p:spTgt spid="237">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1" st="1"/>
                                            </p:txEl>
                                          </p:spTgt>
                                        </p:tgtEl>
                                        <p:attrNameLst>
                                          <p:attrName>style.visibility</p:attrName>
                                        </p:attrNameLst>
                                      </p:cBhvr>
                                      <p:to>
                                        <p:strVal val="visible"/>
                                      </p:to>
                                    </p:set>
                                    <p:anim calcmode="lin" valueType="num">
                                      <p:cBhvr additive="base">
                                        <p:cTn dur="500"/>
                                        <p:tgtEl>
                                          <p:spTgt spid="237">
                                            <p:txEl>
                                              <p:pRg end="1" st="1"/>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2" st="2"/>
                                            </p:txEl>
                                          </p:spTgt>
                                        </p:tgtEl>
                                        <p:attrNameLst>
                                          <p:attrName>style.visibility</p:attrName>
                                        </p:attrNameLst>
                                      </p:cBhvr>
                                      <p:to>
                                        <p:strVal val="visible"/>
                                      </p:to>
                                    </p:set>
                                    <p:anim calcmode="lin" valueType="num">
                                      <p:cBhvr additive="base">
                                        <p:cTn dur="500"/>
                                        <p:tgtEl>
                                          <p:spTgt spid="237">
                                            <p:txEl>
                                              <p:pRg end="2" st="2"/>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3" st="3"/>
                                            </p:txEl>
                                          </p:spTgt>
                                        </p:tgtEl>
                                        <p:attrNameLst>
                                          <p:attrName>style.visibility</p:attrName>
                                        </p:attrNameLst>
                                      </p:cBhvr>
                                      <p:to>
                                        <p:strVal val="visible"/>
                                      </p:to>
                                    </p:set>
                                    <p:anim calcmode="lin" valueType="num">
                                      <p:cBhvr additive="base">
                                        <p:cTn dur="500"/>
                                        <p:tgtEl>
                                          <p:spTgt spid="237">
                                            <p:txEl>
                                              <p:pRg end="3" st="3"/>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4" st="4"/>
                                            </p:txEl>
                                          </p:spTgt>
                                        </p:tgtEl>
                                        <p:attrNameLst>
                                          <p:attrName>style.visibility</p:attrName>
                                        </p:attrNameLst>
                                      </p:cBhvr>
                                      <p:to>
                                        <p:strVal val="visible"/>
                                      </p:to>
                                    </p:set>
                                    <p:anim calcmode="lin" valueType="num">
                                      <p:cBhvr additive="base">
                                        <p:cTn dur="500"/>
                                        <p:tgtEl>
                                          <p:spTgt spid="237">
                                            <p:txEl>
                                              <p:pRg end="4" st="4"/>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5" st="5"/>
                                            </p:txEl>
                                          </p:spTgt>
                                        </p:tgtEl>
                                        <p:attrNameLst>
                                          <p:attrName>style.visibility</p:attrName>
                                        </p:attrNameLst>
                                      </p:cBhvr>
                                      <p:to>
                                        <p:strVal val="visible"/>
                                      </p:to>
                                    </p:set>
                                    <p:anim calcmode="lin" valueType="num">
                                      <p:cBhvr additive="base">
                                        <p:cTn dur="500"/>
                                        <p:tgtEl>
                                          <p:spTgt spid="237">
                                            <p:txEl>
                                              <p:pRg end="5" st="5"/>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6" st="6"/>
                                            </p:txEl>
                                          </p:spTgt>
                                        </p:tgtEl>
                                        <p:attrNameLst>
                                          <p:attrName>style.visibility</p:attrName>
                                        </p:attrNameLst>
                                      </p:cBhvr>
                                      <p:to>
                                        <p:strVal val="visible"/>
                                      </p:to>
                                    </p:set>
                                    <p:anim calcmode="lin" valueType="num">
                                      <p:cBhvr additive="base">
                                        <p:cTn dur="500"/>
                                        <p:tgtEl>
                                          <p:spTgt spid="237">
                                            <p:txEl>
                                              <p:pRg end="6" st="6"/>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7" st="7"/>
                                            </p:txEl>
                                          </p:spTgt>
                                        </p:tgtEl>
                                        <p:attrNameLst>
                                          <p:attrName>style.visibility</p:attrName>
                                        </p:attrNameLst>
                                      </p:cBhvr>
                                      <p:to>
                                        <p:strVal val="visible"/>
                                      </p:to>
                                    </p:set>
                                    <p:anim calcmode="lin" valueType="num">
                                      <p:cBhvr additive="base">
                                        <p:cTn dur="500"/>
                                        <p:tgtEl>
                                          <p:spTgt spid="237">
                                            <p:txEl>
                                              <p:pRg end="7" st="7"/>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500"/>
                                  </p:stCondLst>
                                  <p:childTnLst>
                                    <p:set>
                                      <p:cBhvr>
                                        <p:cTn dur="1" fill="hold">
                                          <p:stCondLst>
                                            <p:cond delay="0"/>
                                          </p:stCondLst>
                                        </p:cTn>
                                        <p:tgtEl>
                                          <p:spTgt spid="237">
                                            <p:txEl>
                                              <p:pRg end="8" st="8"/>
                                            </p:txEl>
                                          </p:spTgt>
                                        </p:tgtEl>
                                        <p:attrNameLst>
                                          <p:attrName>style.visibility</p:attrName>
                                        </p:attrNameLst>
                                      </p:cBhvr>
                                      <p:to>
                                        <p:strVal val="visible"/>
                                      </p:to>
                                    </p:set>
                                    <p:anim calcmode="lin" valueType="num">
                                      <p:cBhvr additive="base">
                                        <p:cTn dur="500"/>
                                        <p:tgtEl>
                                          <p:spTgt spid="237">
                                            <p:txEl>
                                              <p:pRg end="8" st="8"/>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5.xml"/><Relationship Id="rId20" Type="http://schemas.openxmlformats.org/officeDocument/2006/relationships/slideLayout" Target="../slideLayouts/slideLayout15.xml"/><Relationship Id="rId42" Type="http://schemas.openxmlformats.org/officeDocument/2006/relationships/slideLayout" Target="../slideLayouts/slideLayout37.xml"/><Relationship Id="rId41" Type="http://schemas.openxmlformats.org/officeDocument/2006/relationships/slideLayout" Target="../slideLayouts/slideLayout36.xml"/><Relationship Id="rId22" Type="http://schemas.openxmlformats.org/officeDocument/2006/relationships/slideLayout" Target="../slideLayouts/slideLayout17.xml"/><Relationship Id="rId44" Type="http://schemas.openxmlformats.org/officeDocument/2006/relationships/slideLayout" Target="../slideLayouts/slideLayout39.xml"/><Relationship Id="rId21" Type="http://schemas.openxmlformats.org/officeDocument/2006/relationships/slideLayout" Target="../slideLayouts/slideLayout16.xml"/><Relationship Id="rId43" Type="http://schemas.openxmlformats.org/officeDocument/2006/relationships/slideLayout" Target="../slideLayouts/slideLayout38.xml"/><Relationship Id="rId24" Type="http://schemas.openxmlformats.org/officeDocument/2006/relationships/slideLayout" Target="../slideLayouts/slideLayout19.xml"/><Relationship Id="rId23" Type="http://schemas.openxmlformats.org/officeDocument/2006/relationships/slideLayout" Target="../slideLayouts/slideLayout18.xml"/><Relationship Id="rId45" Type="http://schemas.openxmlformats.org/officeDocument/2006/relationships/theme" Target="../theme/theme1.xml"/><Relationship Id="rId1" Type="http://schemas.openxmlformats.org/officeDocument/2006/relationships/image" Target="../media/image6.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slideLayout" Target="../slideLayouts/slideLayout4.xml"/><Relationship Id="rId26" Type="http://schemas.openxmlformats.org/officeDocument/2006/relationships/slideLayout" Target="../slideLayouts/slideLayout21.xml"/><Relationship Id="rId25" Type="http://schemas.openxmlformats.org/officeDocument/2006/relationships/slideLayout" Target="../slideLayouts/slideLayout20.xml"/><Relationship Id="rId28" Type="http://schemas.openxmlformats.org/officeDocument/2006/relationships/slideLayout" Target="../slideLayouts/slideLayout23.xml"/><Relationship Id="rId27" Type="http://schemas.openxmlformats.org/officeDocument/2006/relationships/slideLayout" Target="../slideLayouts/slideLayout22.xml"/><Relationship Id="rId5" Type="http://schemas.openxmlformats.org/officeDocument/2006/relationships/image" Target="../media/image4.png"/><Relationship Id="rId6" Type="http://schemas.openxmlformats.org/officeDocument/2006/relationships/slideLayout" Target="../slideLayouts/slideLayout1.xml"/><Relationship Id="rId29" Type="http://schemas.openxmlformats.org/officeDocument/2006/relationships/slideLayout" Target="../slideLayouts/slideLayout24.xml"/><Relationship Id="rId7" Type="http://schemas.openxmlformats.org/officeDocument/2006/relationships/slideLayout" Target="../slideLayouts/slideLayout2.xml"/><Relationship Id="rId8" Type="http://schemas.openxmlformats.org/officeDocument/2006/relationships/slideLayout" Target="../slideLayouts/slideLayout3.xml"/><Relationship Id="rId31" Type="http://schemas.openxmlformats.org/officeDocument/2006/relationships/slideLayout" Target="../slideLayouts/slideLayout26.xml"/><Relationship Id="rId30" Type="http://schemas.openxmlformats.org/officeDocument/2006/relationships/slideLayout" Target="../slideLayouts/slideLayout25.xml"/><Relationship Id="rId11" Type="http://schemas.openxmlformats.org/officeDocument/2006/relationships/slideLayout" Target="../slideLayouts/slideLayout6.xml"/><Relationship Id="rId33" Type="http://schemas.openxmlformats.org/officeDocument/2006/relationships/slideLayout" Target="../slideLayouts/slideLayout28.xml"/><Relationship Id="rId10" Type="http://schemas.openxmlformats.org/officeDocument/2006/relationships/slideLayout" Target="../slideLayouts/slideLayout5.xml"/><Relationship Id="rId32" Type="http://schemas.openxmlformats.org/officeDocument/2006/relationships/slideLayout" Target="../slideLayouts/slideLayout27.xml"/><Relationship Id="rId13" Type="http://schemas.openxmlformats.org/officeDocument/2006/relationships/slideLayout" Target="../slideLayouts/slideLayout8.xml"/><Relationship Id="rId35" Type="http://schemas.openxmlformats.org/officeDocument/2006/relationships/slideLayout" Target="../slideLayouts/slideLayout30.xml"/><Relationship Id="rId12" Type="http://schemas.openxmlformats.org/officeDocument/2006/relationships/slideLayout" Target="../slideLayouts/slideLayout7.xml"/><Relationship Id="rId34" Type="http://schemas.openxmlformats.org/officeDocument/2006/relationships/slideLayout" Target="../slideLayouts/slideLayout29.xml"/><Relationship Id="rId15" Type="http://schemas.openxmlformats.org/officeDocument/2006/relationships/slideLayout" Target="../slideLayouts/slideLayout10.xml"/><Relationship Id="rId37" Type="http://schemas.openxmlformats.org/officeDocument/2006/relationships/slideLayout" Target="../slideLayouts/slideLayout32.xml"/><Relationship Id="rId14" Type="http://schemas.openxmlformats.org/officeDocument/2006/relationships/slideLayout" Target="../slideLayouts/slideLayout9.xml"/><Relationship Id="rId36" Type="http://schemas.openxmlformats.org/officeDocument/2006/relationships/slideLayout" Target="../slideLayouts/slideLayout31.xml"/><Relationship Id="rId17" Type="http://schemas.openxmlformats.org/officeDocument/2006/relationships/slideLayout" Target="../slideLayouts/slideLayout12.xml"/><Relationship Id="rId39" Type="http://schemas.openxmlformats.org/officeDocument/2006/relationships/slideLayout" Target="../slideLayouts/slideLayout34.xml"/><Relationship Id="rId16" Type="http://schemas.openxmlformats.org/officeDocument/2006/relationships/slideLayout" Target="../slideLayouts/slideLayout11.xml"/><Relationship Id="rId38" Type="http://schemas.openxmlformats.org/officeDocument/2006/relationships/slideLayout" Target="../slideLayouts/slideLayout33.xml"/><Relationship Id="rId19" Type="http://schemas.openxmlformats.org/officeDocument/2006/relationships/slideLayout" Target="../slideLayouts/slideLayout14.xml"/><Relationship Id="rId18"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0" r="0" t="0"/>
          <a:stretch/>
        </p:blipFill>
        <p:spPr>
          <a:xfrm>
            <a:off x="41727" y="-61987"/>
            <a:ext cx="9058568" cy="910780"/>
          </a:xfrm>
          <a:prstGeom prst="rect">
            <a:avLst/>
          </a:prstGeom>
          <a:noFill/>
          <a:ln>
            <a:noFill/>
          </a:ln>
        </p:spPr>
      </p:pic>
      <p:pic>
        <p:nvPicPr>
          <p:cNvPr id="7" name="Google Shape;7;p1"/>
          <p:cNvPicPr preferRelativeResize="0"/>
          <p:nvPr/>
        </p:nvPicPr>
        <p:blipFill rotWithShape="1">
          <a:blip r:embed="rId3">
            <a:alphaModFix/>
          </a:blip>
          <a:srcRect b="0" l="0" r="0" t="0"/>
          <a:stretch/>
        </p:blipFill>
        <p:spPr>
          <a:xfrm rot="10800000">
            <a:off x="49" y="0"/>
            <a:ext cx="558525" cy="563029"/>
          </a:xfrm>
          <a:prstGeom prst="rect">
            <a:avLst/>
          </a:prstGeom>
          <a:noFill/>
          <a:ln>
            <a:noFill/>
          </a:ln>
        </p:spPr>
      </p:pic>
      <p:pic>
        <p:nvPicPr>
          <p:cNvPr id="8" name="Google Shape;8;p1"/>
          <p:cNvPicPr preferRelativeResize="0"/>
          <p:nvPr/>
        </p:nvPicPr>
        <p:blipFill rotWithShape="1">
          <a:blip r:embed="rId4">
            <a:alphaModFix/>
          </a:blip>
          <a:srcRect b="0" l="0" r="0" t="0"/>
          <a:stretch/>
        </p:blipFill>
        <p:spPr>
          <a:xfrm>
            <a:off x="8580848" y="4581597"/>
            <a:ext cx="558525" cy="563029"/>
          </a:xfrm>
          <a:prstGeom prst="rect">
            <a:avLst/>
          </a:prstGeom>
          <a:noFill/>
          <a:ln>
            <a:noFill/>
          </a:ln>
        </p:spPr>
      </p:pic>
      <p:pic>
        <p:nvPicPr>
          <p:cNvPr id="9" name="Google Shape;9;p1"/>
          <p:cNvPicPr preferRelativeResize="0"/>
          <p:nvPr/>
        </p:nvPicPr>
        <p:blipFill rotWithShape="1">
          <a:blip r:embed="rId5">
            <a:alphaModFix/>
          </a:blip>
          <a:srcRect b="0" l="0" r="0" t="0"/>
          <a:stretch/>
        </p:blipFill>
        <p:spPr>
          <a:xfrm>
            <a:off x="0" y="223"/>
            <a:ext cx="9143602" cy="5143276"/>
          </a:xfrm>
          <a:prstGeom prst="rect">
            <a:avLst/>
          </a:prstGeom>
          <a:noFill/>
          <a:ln>
            <a:noFill/>
          </a:ln>
        </p:spPr>
      </p:pic>
      <p:pic>
        <p:nvPicPr>
          <p:cNvPr id="10" name="Google Shape;10;p1"/>
          <p:cNvPicPr preferRelativeResize="0"/>
          <p:nvPr/>
        </p:nvPicPr>
        <p:blipFill rotWithShape="1">
          <a:blip r:embed="rId2">
            <a:alphaModFix/>
          </a:blip>
          <a:srcRect b="0" l="0" r="0" t="0"/>
          <a:stretch/>
        </p:blipFill>
        <p:spPr>
          <a:xfrm rot="10800000">
            <a:off x="50336" y="4685306"/>
            <a:ext cx="9058568" cy="910780"/>
          </a:xfrm>
          <a:prstGeom prst="rect">
            <a:avLst/>
          </a:prstGeom>
          <a:noFill/>
          <a:ln>
            <a:noFill/>
          </a:ln>
        </p:spPr>
      </p:pic>
      <p:sp>
        <p:nvSpPr>
          <p:cNvPr id="11" name="Google Shape;11;p1"/>
          <p:cNvSpPr txBox="1"/>
          <p:nvPr>
            <p:ph type="title"/>
          </p:nvPr>
        </p:nvSpPr>
        <p:spPr>
          <a:xfrm>
            <a:off x="447212" y="123478"/>
            <a:ext cx="8229600" cy="601500"/>
          </a:xfrm>
          <a:prstGeom prst="rect">
            <a:avLst/>
          </a:prstGeom>
          <a:noFill/>
          <a:ln>
            <a:noFill/>
          </a:ln>
        </p:spPr>
        <p:txBody>
          <a:bodyPr anchorCtr="0" anchor="ctr" bIns="40825" lIns="81650" spcFirstLastPara="1" rIns="81650" wrap="square" tIns="40825">
            <a:noAutofit/>
          </a:bodyPr>
          <a:lstStyle>
            <a:lvl1pPr lvl="0" marR="0" rtl="0" algn="ctr">
              <a:spcBef>
                <a:spcPts val="0"/>
              </a:spcBef>
              <a:spcAft>
                <a:spcPts val="0"/>
              </a:spcAft>
              <a:buClr>
                <a:schemeClr val="dk1"/>
              </a:buClr>
              <a:buSzPts val="4400"/>
              <a:buFont typeface="Bebas Neue"/>
              <a:buNone/>
              <a:defRPr b="0" i="0" sz="4400" u="none" cap="none" strike="noStrike">
                <a:solidFill>
                  <a:schemeClr val="dk1"/>
                </a:solidFill>
                <a:latin typeface="Bebas Neue"/>
                <a:ea typeface="Bebas Neue"/>
                <a:cs typeface="Bebas Neue"/>
                <a:sym typeface="Bebas Neue"/>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2" name="Google Shape;12;p1"/>
          <p:cNvSpPr txBox="1"/>
          <p:nvPr>
            <p:ph idx="1" type="body"/>
          </p:nvPr>
        </p:nvSpPr>
        <p:spPr>
          <a:xfrm>
            <a:off x="457200" y="915566"/>
            <a:ext cx="8229600" cy="3679200"/>
          </a:xfrm>
          <a:prstGeom prst="rect">
            <a:avLst/>
          </a:prstGeom>
          <a:noFill/>
          <a:ln>
            <a:noFill/>
          </a:ln>
        </p:spPr>
        <p:txBody>
          <a:bodyPr anchorCtr="0" anchor="t" bIns="40825" lIns="81650" spcFirstLastPara="1" rIns="81650" wrap="square" tIns="40825">
            <a:normAutofit/>
          </a:bodyPr>
          <a:lstStyle>
            <a:lvl1pPr indent="-228600" lvl="0" marL="457200" marR="0" rtl="0" algn="l">
              <a:spcBef>
                <a:spcPts val="200"/>
              </a:spcBef>
              <a:spcAft>
                <a:spcPts val="0"/>
              </a:spcAft>
              <a:buClr>
                <a:schemeClr val="dk1"/>
              </a:buClr>
              <a:buSzPts val="1000"/>
              <a:buFont typeface="Arial"/>
              <a:buNone/>
              <a:defRPr b="0" i="0" sz="1000" u="none" cap="none" strike="noStrike">
                <a:solidFill>
                  <a:schemeClr val="dk1"/>
                </a:solidFill>
                <a:latin typeface="Roboto Light"/>
                <a:ea typeface="Roboto Light"/>
                <a:cs typeface="Roboto Light"/>
                <a:sym typeface="Roboto Light"/>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2pPr>
            <a:lvl3pPr indent="-317500" lvl="2" marL="1371600"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3pPr>
            <a:lvl4pPr indent="-317500" lvl="3" marL="1828800"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4pPr>
            <a:lvl5pPr indent="-317500" lvl="4" marL="2286000" marR="0" rtl="0" algn="l">
              <a:spcBef>
                <a:spcPts val="300"/>
              </a:spcBef>
              <a:spcAft>
                <a:spcPts val="0"/>
              </a:spcAft>
              <a:buClr>
                <a:schemeClr val="dk1"/>
              </a:buClr>
              <a:buSzPts val="1400"/>
              <a:buFont typeface="Arial"/>
              <a:buChar char="»"/>
              <a:defRPr b="0" i="0" sz="1400" u="none" cap="none" strike="noStrike">
                <a:solidFill>
                  <a:schemeClr val="dk1"/>
                </a:solidFill>
                <a:latin typeface="Roboto Light"/>
                <a:ea typeface="Roboto Light"/>
                <a:cs typeface="Roboto Light"/>
                <a:sym typeface="Roboto Light"/>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Roboto Light"/>
                <a:ea typeface="Roboto Light"/>
                <a:cs typeface="Roboto Light"/>
                <a:sym typeface="Roboto Light"/>
              </a:defRPr>
            </a:lvl9pPr>
          </a:lstStyle>
          <a:p/>
        </p:txBody>
      </p:sp>
      <p:sp>
        <p:nvSpPr>
          <p:cNvPr id="13" name="Google Shape;13;p1"/>
          <p:cNvSpPr txBox="1"/>
          <p:nvPr>
            <p:ph idx="10" type="dt"/>
          </p:nvPr>
        </p:nvSpPr>
        <p:spPr>
          <a:xfrm>
            <a:off x="457201" y="4803998"/>
            <a:ext cx="2133600" cy="273900"/>
          </a:xfrm>
          <a:prstGeom prst="rect">
            <a:avLst/>
          </a:prstGeom>
          <a:noFill/>
          <a:ln>
            <a:noFill/>
          </a:ln>
        </p:spPr>
        <p:txBody>
          <a:bodyPr anchorCtr="0" anchor="ctr" bIns="40825" lIns="81650" spcFirstLastPara="1" rIns="81650" wrap="square" tIns="40825">
            <a:noAutofit/>
          </a:bodyPr>
          <a:lstStyle>
            <a:lvl1pPr lvl="0" marR="0" rtl="0" algn="l">
              <a:spcBef>
                <a:spcPts val="0"/>
              </a:spcBef>
              <a:spcAft>
                <a:spcPts val="0"/>
              </a:spcAft>
              <a:buSzPts val="700"/>
              <a:buNone/>
              <a:defRPr b="0" i="0" sz="1100" u="none" cap="none" strike="noStrike">
                <a:solidFill>
                  <a:schemeClr val="dk1"/>
                </a:solidFill>
                <a:latin typeface="Roboto Light"/>
                <a:ea typeface="Roboto Light"/>
                <a:cs typeface="Roboto Light"/>
                <a:sym typeface="Roboto Light"/>
              </a:defRPr>
            </a:lvl1pPr>
            <a:lvl2pPr lvl="1"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9pPr>
          </a:lstStyle>
          <a:p/>
        </p:txBody>
      </p:sp>
      <p:sp>
        <p:nvSpPr>
          <p:cNvPr id="14" name="Google Shape;14;p1"/>
          <p:cNvSpPr txBox="1"/>
          <p:nvPr>
            <p:ph idx="11" type="ftr"/>
          </p:nvPr>
        </p:nvSpPr>
        <p:spPr>
          <a:xfrm>
            <a:off x="2627617" y="4818917"/>
            <a:ext cx="3888900" cy="273900"/>
          </a:xfrm>
          <a:prstGeom prst="rect">
            <a:avLst/>
          </a:prstGeom>
          <a:noFill/>
          <a:ln>
            <a:noFill/>
          </a:ln>
        </p:spPr>
        <p:txBody>
          <a:bodyPr anchorCtr="0" anchor="ctr" bIns="40825" lIns="81650" spcFirstLastPara="1" rIns="81650" wrap="square" tIns="40825">
            <a:noAutofit/>
          </a:bodyPr>
          <a:lstStyle>
            <a:lvl1pPr lvl="0" marR="0" rtl="0" algn="ctr">
              <a:spcBef>
                <a:spcPts val="0"/>
              </a:spcBef>
              <a:spcAft>
                <a:spcPts val="0"/>
              </a:spcAft>
              <a:buSzPts val="700"/>
              <a:buNone/>
              <a:defRPr b="0" i="0" sz="1100" u="none" cap="none" strike="noStrike">
                <a:solidFill>
                  <a:schemeClr val="dk1"/>
                </a:solidFill>
                <a:latin typeface="Roboto Light"/>
                <a:ea typeface="Roboto Light"/>
                <a:cs typeface="Roboto Light"/>
                <a:sym typeface="Roboto Light"/>
              </a:defRPr>
            </a:lvl1pPr>
            <a:lvl2pPr lvl="1"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2pPr>
            <a:lvl3pPr lvl="2"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3pPr>
            <a:lvl4pPr lvl="3"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4pPr>
            <a:lvl5pPr lvl="4"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5pPr>
            <a:lvl6pPr lvl="5"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6pPr>
            <a:lvl7pPr lvl="6"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7pPr>
            <a:lvl8pPr lvl="7"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8pPr>
            <a:lvl9pPr lvl="8" marR="0" rtl="0" algn="l">
              <a:spcBef>
                <a:spcPts val="0"/>
              </a:spcBef>
              <a:spcAft>
                <a:spcPts val="0"/>
              </a:spcAft>
              <a:buSzPts val="700"/>
              <a:buNone/>
              <a:defRPr b="0" i="0" sz="1600" u="none" cap="none" strike="noStrike">
                <a:solidFill>
                  <a:schemeClr val="dk1"/>
                </a:solidFill>
                <a:latin typeface="Roboto Light"/>
                <a:ea typeface="Roboto Light"/>
                <a:cs typeface="Roboto Light"/>
                <a:sym typeface="Roboto Light"/>
              </a:defRPr>
            </a:lvl9pPr>
          </a:lstStyle>
          <a:p/>
        </p:txBody>
      </p:sp>
      <p:sp>
        <p:nvSpPr>
          <p:cNvPr id="15" name="Google Shape;15;p1"/>
          <p:cNvSpPr txBox="1"/>
          <p:nvPr>
            <p:ph idx="12" type="sldNum"/>
          </p:nvPr>
        </p:nvSpPr>
        <p:spPr>
          <a:xfrm>
            <a:off x="8776974" y="4767994"/>
            <a:ext cx="367800" cy="273900"/>
          </a:xfrm>
          <a:prstGeom prst="rect">
            <a:avLst/>
          </a:prstGeom>
          <a:noFill/>
          <a:ln>
            <a:noFill/>
          </a:ln>
        </p:spPr>
        <p:txBody>
          <a:bodyPr anchorCtr="0" anchor="ctr" bIns="40825" lIns="81650" spcFirstLastPara="1" rIns="81650" wrap="square" tIns="40825">
            <a:noAutofit/>
          </a:bodyPr>
          <a:lstStyle>
            <a:lvl1pPr indent="0" lvl="0" marL="0" marR="0" rtl="0" algn="r">
              <a:spcBef>
                <a:spcPts val="0"/>
              </a:spcBef>
              <a:buNone/>
              <a:defRPr b="0" i="0" sz="1800" u="none" cap="none" strike="noStrike">
                <a:solidFill>
                  <a:schemeClr val="dk1"/>
                </a:solidFill>
                <a:latin typeface="Bebas Neue"/>
                <a:ea typeface="Bebas Neue"/>
                <a:cs typeface="Bebas Neue"/>
                <a:sym typeface="Bebas Neue"/>
              </a:defRPr>
            </a:lvl1pPr>
            <a:lvl2pPr indent="0" lvl="1" marL="0" marR="0" rtl="0" algn="r">
              <a:spcBef>
                <a:spcPts val="0"/>
              </a:spcBef>
              <a:buNone/>
              <a:defRPr b="0" i="0" sz="1800" u="none" cap="none" strike="noStrike">
                <a:solidFill>
                  <a:schemeClr val="dk1"/>
                </a:solidFill>
                <a:latin typeface="Bebas Neue"/>
                <a:ea typeface="Bebas Neue"/>
                <a:cs typeface="Bebas Neue"/>
                <a:sym typeface="Bebas Neue"/>
              </a:defRPr>
            </a:lvl2pPr>
            <a:lvl3pPr indent="0" lvl="2" marL="0" marR="0" rtl="0" algn="r">
              <a:spcBef>
                <a:spcPts val="0"/>
              </a:spcBef>
              <a:buNone/>
              <a:defRPr b="0" i="0" sz="1800" u="none" cap="none" strike="noStrike">
                <a:solidFill>
                  <a:schemeClr val="dk1"/>
                </a:solidFill>
                <a:latin typeface="Bebas Neue"/>
                <a:ea typeface="Bebas Neue"/>
                <a:cs typeface="Bebas Neue"/>
                <a:sym typeface="Bebas Neue"/>
              </a:defRPr>
            </a:lvl3pPr>
            <a:lvl4pPr indent="0" lvl="3" marL="0" marR="0" rtl="0" algn="r">
              <a:spcBef>
                <a:spcPts val="0"/>
              </a:spcBef>
              <a:buNone/>
              <a:defRPr b="0" i="0" sz="1800" u="none" cap="none" strike="noStrike">
                <a:solidFill>
                  <a:schemeClr val="dk1"/>
                </a:solidFill>
                <a:latin typeface="Bebas Neue"/>
                <a:ea typeface="Bebas Neue"/>
                <a:cs typeface="Bebas Neue"/>
                <a:sym typeface="Bebas Neue"/>
              </a:defRPr>
            </a:lvl4pPr>
            <a:lvl5pPr indent="0" lvl="4" marL="0" marR="0" rtl="0" algn="r">
              <a:spcBef>
                <a:spcPts val="0"/>
              </a:spcBef>
              <a:buNone/>
              <a:defRPr b="0" i="0" sz="1800" u="none" cap="none" strike="noStrike">
                <a:solidFill>
                  <a:schemeClr val="dk1"/>
                </a:solidFill>
                <a:latin typeface="Bebas Neue"/>
                <a:ea typeface="Bebas Neue"/>
                <a:cs typeface="Bebas Neue"/>
                <a:sym typeface="Bebas Neue"/>
              </a:defRPr>
            </a:lvl5pPr>
            <a:lvl6pPr indent="0" lvl="5" marL="0" marR="0" rtl="0" algn="r">
              <a:spcBef>
                <a:spcPts val="0"/>
              </a:spcBef>
              <a:buNone/>
              <a:defRPr b="0" i="0" sz="1800" u="none" cap="none" strike="noStrike">
                <a:solidFill>
                  <a:schemeClr val="dk1"/>
                </a:solidFill>
                <a:latin typeface="Bebas Neue"/>
                <a:ea typeface="Bebas Neue"/>
                <a:cs typeface="Bebas Neue"/>
                <a:sym typeface="Bebas Neue"/>
              </a:defRPr>
            </a:lvl6pPr>
            <a:lvl7pPr indent="0" lvl="6" marL="0" marR="0" rtl="0" algn="r">
              <a:spcBef>
                <a:spcPts val="0"/>
              </a:spcBef>
              <a:buNone/>
              <a:defRPr b="0" i="0" sz="1800" u="none" cap="none" strike="noStrike">
                <a:solidFill>
                  <a:schemeClr val="dk1"/>
                </a:solidFill>
                <a:latin typeface="Bebas Neue"/>
                <a:ea typeface="Bebas Neue"/>
                <a:cs typeface="Bebas Neue"/>
                <a:sym typeface="Bebas Neue"/>
              </a:defRPr>
            </a:lvl7pPr>
            <a:lvl8pPr indent="0" lvl="7" marL="0" marR="0" rtl="0" algn="r">
              <a:spcBef>
                <a:spcPts val="0"/>
              </a:spcBef>
              <a:buNone/>
              <a:defRPr b="0" i="0" sz="1800" u="none" cap="none" strike="noStrike">
                <a:solidFill>
                  <a:schemeClr val="dk1"/>
                </a:solidFill>
                <a:latin typeface="Bebas Neue"/>
                <a:ea typeface="Bebas Neue"/>
                <a:cs typeface="Bebas Neue"/>
                <a:sym typeface="Bebas Neue"/>
              </a:defRPr>
            </a:lvl8pPr>
            <a:lvl9pPr indent="0" lvl="8" marL="0" marR="0" rtl="0" algn="r">
              <a:spcBef>
                <a:spcPts val="0"/>
              </a:spcBef>
              <a:buNone/>
              <a:defRPr b="0" i="0" sz="1800" u="none" cap="none" strike="noStrike">
                <a:solidFill>
                  <a:schemeClr val="dk1"/>
                </a:solidFill>
                <a:latin typeface="Bebas Neue"/>
                <a:ea typeface="Bebas Neue"/>
                <a:cs typeface="Bebas Neue"/>
                <a:sym typeface="Bebas Neue"/>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 id="2147483665" r:id="rId23"/>
    <p:sldLayoutId id="2147483666" r:id="rId24"/>
    <p:sldLayoutId id="2147483667" r:id="rId25"/>
    <p:sldLayoutId id="2147483668" r:id="rId26"/>
    <p:sldLayoutId id="2147483669" r:id="rId27"/>
    <p:sldLayoutId id="2147483670" r:id="rId28"/>
    <p:sldLayoutId id="2147483671" r:id="rId29"/>
    <p:sldLayoutId id="2147483672" r:id="rId30"/>
    <p:sldLayoutId id="2147483673" r:id="rId31"/>
    <p:sldLayoutId id="2147483674" r:id="rId32"/>
    <p:sldLayoutId id="2147483675" r:id="rId33"/>
    <p:sldLayoutId id="2147483676" r:id="rId34"/>
    <p:sldLayoutId id="2147483677" r:id="rId35"/>
    <p:sldLayoutId id="2147483678" r:id="rId36"/>
    <p:sldLayoutId id="2147483679" r:id="rId37"/>
    <p:sldLayoutId id="2147483680" r:id="rId38"/>
    <p:sldLayoutId id="2147483681" r:id="rId39"/>
    <p:sldLayoutId id="2147483682" r:id="rId40"/>
    <p:sldLayoutId id="2147483683" r:id="rId41"/>
    <p:sldLayoutId id="2147483684" r:id="rId42"/>
    <p:sldLayoutId id="2147483685" r:id="rId43"/>
    <p:sldLayoutId id="2147483686" r:id="rId44"/>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p:tgtEl>
                                          <p:spTgt spid="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p:tgtEl>
                                          <p:spTgt spid="8"/>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
                                        </p:tgtEl>
                                        <p:attrNameLst>
                                          <p:attrName>style.visibility</p:attrName>
                                        </p:attrNameLst>
                                      </p:cBhvr>
                                      <p:to>
                                        <p:strVal val="visible"/>
                                      </p:to>
                                    </p:set>
                                    <p:animEffect filter="fade" transition="in">
                                      <p:cBhvr>
                                        <p:cTn dur="500"/>
                                        <p:tgtEl>
                                          <p:spTgt spid="6"/>
                                        </p:tgtEl>
                                      </p:cBhvr>
                                    </p:animEffect>
                                  </p:childTnLst>
                                </p:cTn>
                              </p:par>
                              <p:par>
                                <p:cTn fill="hold" nodeType="withEffect" presetClass="entr" presetID="10" presetSubtype="0">
                                  <p:stCondLst>
                                    <p:cond delay="0"/>
                                  </p:stCondLst>
                                  <p:childTnLst>
                                    <p:set>
                                      <p:cBhvr>
                                        <p:cTn dur="1" fill="hold">
                                          <p:stCondLst>
                                            <p:cond delay="0"/>
                                          </p:stCondLst>
                                        </p:cTn>
                                        <p:tgtEl>
                                          <p:spTgt spid="10"/>
                                        </p:tgtEl>
                                        <p:attrNameLst>
                                          <p:attrName>style.visibility</p:attrName>
                                        </p:attrNameLst>
                                      </p:cBhvr>
                                      <p:to>
                                        <p:strVal val="visible"/>
                                      </p:to>
                                    </p:set>
                                    <p:animEffect filter="fade" transition="in">
                                      <p:cBhvr>
                                        <p:cTn dur="500"/>
                                        <p:tgtEl>
                                          <p:spTgt spid="10"/>
                                        </p:tgtEl>
                                      </p:cBhvr>
                                    </p:animEffect>
                                  </p:childTnLst>
                                </p:cTn>
                              </p:par>
                              <p:par>
                                <p:cTn fill="hold" nodeType="withEffect" presetClass="entr" presetID="2" presetSubtype="8">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p:tgtEl>
                                          <p:spTgt spid="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p:tgtEl>
                                          <p:spTgt spid="1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p:tgtEl>
                                          <p:spTgt spid="1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3.jpg"/><Relationship Id="rId4" Type="http://schemas.openxmlformats.org/officeDocument/2006/relationships/image" Target="../media/image28.jpg"/><Relationship Id="rId9" Type="http://schemas.openxmlformats.org/officeDocument/2006/relationships/image" Target="../media/image36.jpg"/><Relationship Id="rId5" Type="http://schemas.openxmlformats.org/officeDocument/2006/relationships/image" Target="../media/image31.jpg"/><Relationship Id="rId6" Type="http://schemas.openxmlformats.org/officeDocument/2006/relationships/image" Target="../media/image29.jpg"/><Relationship Id="rId7" Type="http://schemas.openxmlformats.org/officeDocument/2006/relationships/image" Target="../media/image27.jpg"/><Relationship Id="rId8" Type="http://schemas.openxmlformats.org/officeDocument/2006/relationships/image" Target="../media/image26.jpg"/><Relationship Id="rId10"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44.png"/><Relationship Id="rId5" Type="http://schemas.openxmlformats.org/officeDocument/2006/relationships/image" Target="../media/image34.jpg"/><Relationship Id="rId6"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 Id="rId3" Type="http://schemas.openxmlformats.org/officeDocument/2006/relationships/hyperlink" Target="http://www.youtube.com/watch?v=QqvIROJH87k" TargetMode="External"/><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42.png"/><Relationship Id="rId4" Type="http://schemas.openxmlformats.org/officeDocument/2006/relationships/image" Target="../media/image39.png"/><Relationship Id="rId5" Type="http://schemas.openxmlformats.org/officeDocument/2006/relationships/image" Target="../media/image38.png"/><Relationship Id="rId6" Type="http://schemas.openxmlformats.org/officeDocument/2006/relationships/image" Target="../media/image41.jpg"/><Relationship Id="rId7" Type="http://schemas.openxmlformats.org/officeDocument/2006/relationships/image" Target="../media/image40.png"/><Relationship Id="rId8" Type="http://schemas.openxmlformats.org/officeDocument/2006/relationships/image" Target="../media/image4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 Id="rId3" Type="http://schemas.openxmlformats.org/officeDocument/2006/relationships/hyperlink" Target="https://latam.kaspersky.com/blog/new-fingerprint-reading-technologies/12561/" TargetMode="External"/><Relationship Id="rId4" Type="http://schemas.openxmlformats.org/officeDocument/2006/relationships/hyperlink" Target="https://www.redalyc.org/journal/4577/457769655019/457769655019.pdf" TargetMode="External"/><Relationship Id="rId5" Type="http://schemas.openxmlformats.org/officeDocument/2006/relationships/hyperlink" Target="https://www.redalyc.org/journal/4577/457769655019/457769655019.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hyperlink" Target="http://www.youtube.com/watch?v=dJFiMv11hFU" TargetMode="Externa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hyperlink" Target="http://www.youtube.com/watch?v=HM8b8d8kSNQ" TargetMode="Externa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41"/>
          <p:cNvSpPr txBox="1"/>
          <p:nvPr>
            <p:ph type="ctrTitle"/>
          </p:nvPr>
        </p:nvSpPr>
        <p:spPr>
          <a:xfrm>
            <a:off x="311708" y="744575"/>
            <a:ext cx="8520600" cy="20526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a:t>Escaneo de huellas dactilares</a:t>
            </a:r>
            <a:endParaRPr/>
          </a:p>
        </p:txBody>
      </p:sp>
      <p:sp>
        <p:nvSpPr>
          <p:cNvPr id="852" name="Google Shape;852;p41"/>
          <p:cNvSpPr txBox="1"/>
          <p:nvPr>
            <p:ph idx="1" type="subTitle"/>
          </p:nvPr>
        </p:nvSpPr>
        <p:spPr>
          <a:xfrm>
            <a:off x="311700" y="3331500"/>
            <a:ext cx="8520600" cy="792600"/>
          </a:xfrm>
          <a:prstGeom prst="rect">
            <a:avLst/>
          </a:prstGeom>
        </p:spPr>
        <p:txBody>
          <a:bodyPr anchorCtr="0" anchor="t" bIns="40825" lIns="81650" spcFirstLastPara="1" rIns="81650" wrap="square" tIns="40825">
            <a:normAutofit fontScale="62500" lnSpcReduction="20000"/>
          </a:bodyPr>
          <a:lstStyle/>
          <a:p>
            <a:pPr indent="0" lvl="0" marL="0" rtl="0" algn="ctr">
              <a:spcBef>
                <a:spcPts val="200"/>
              </a:spcBef>
              <a:spcAft>
                <a:spcPts val="0"/>
              </a:spcAft>
              <a:buNone/>
            </a:pPr>
            <a:r>
              <a:rPr lang="es"/>
              <a:t>Diego Alejandro Gutierrez 67000</a:t>
            </a:r>
            <a:endParaRPr/>
          </a:p>
          <a:p>
            <a:pPr indent="0" lvl="0" marL="0" rtl="0" algn="ctr">
              <a:spcBef>
                <a:spcPts val="200"/>
              </a:spcBef>
              <a:spcAft>
                <a:spcPts val="0"/>
              </a:spcAft>
              <a:buNone/>
            </a:pPr>
            <a:r>
              <a:rPr lang="es"/>
              <a:t>Channyke Rodriguez 67000121</a:t>
            </a:r>
            <a:endParaRPr/>
          </a:p>
          <a:p>
            <a:pPr indent="0" lvl="0" marL="0" rtl="0" algn="ctr">
              <a:spcBef>
                <a:spcPts val="200"/>
              </a:spcBef>
              <a:spcAft>
                <a:spcPts val="0"/>
              </a:spcAft>
              <a:buNone/>
            </a:pPr>
            <a:r>
              <a:rPr lang="es"/>
              <a:t>Juan Pablo Guerra Porras 67000081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50"/>
          <p:cNvSpPr txBox="1"/>
          <p:nvPr>
            <p:ph type="title"/>
          </p:nvPr>
        </p:nvSpPr>
        <p:spPr>
          <a:xfrm>
            <a:off x="447212" y="123478"/>
            <a:ext cx="8229600" cy="6015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PRODUCTOS QUE UTILIZAN ESTA </a:t>
            </a:r>
            <a:r>
              <a:rPr lang="es"/>
              <a:t>TECNOLOGÍA</a:t>
            </a:r>
            <a:endParaRPr/>
          </a:p>
        </p:txBody>
      </p:sp>
      <p:pic>
        <p:nvPicPr>
          <p:cNvPr id="910" name="Google Shape;910;p50"/>
          <p:cNvPicPr preferRelativeResize="0"/>
          <p:nvPr>
            <p:ph idx="2" type="pic"/>
          </p:nvPr>
        </p:nvPicPr>
        <p:blipFill rotWithShape="1">
          <a:blip r:embed="rId3">
            <a:alphaModFix/>
          </a:blip>
          <a:srcRect b="0" l="14285" r="14285" t="0"/>
          <a:stretch/>
        </p:blipFill>
        <p:spPr>
          <a:xfrm>
            <a:off x="791252" y="1239603"/>
            <a:ext cx="1224000" cy="1224000"/>
          </a:xfrm>
          <a:prstGeom prst="ellipse">
            <a:avLst/>
          </a:prstGeom>
        </p:spPr>
      </p:pic>
      <p:sp>
        <p:nvSpPr>
          <p:cNvPr id="911" name="Google Shape;911;p50"/>
          <p:cNvSpPr txBox="1"/>
          <p:nvPr>
            <p:ph idx="13" type="body"/>
          </p:nvPr>
        </p:nvSpPr>
        <p:spPr>
          <a:xfrm>
            <a:off x="611216" y="2571750"/>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Windows hello</a:t>
            </a:r>
            <a:endParaRPr/>
          </a:p>
        </p:txBody>
      </p:sp>
      <p:sp>
        <p:nvSpPr>
          <p:cNvPr id="912" name="Google Shape;912;p50"/>
          <p:cNvSpPr txBox="1"/>
          <p:nvPr>
            <p:ph idx="14" type="body"/>
          </p:nvPr>
        </p:nvSpPr>
        <p:spPr>
          <a:xfrm>
            <a:off x="2686618" y="2625850"/>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Qualcomm 3d sonic sensor</a:t>
            </a:r>
            <a:endParaRPr/>
          </a:p>
        </p:txBody>
      </p:sp>
      <p:pic>
        <p:nvPicPr>
          <p:cNvPr id="913" name="Google Shape;913;p50"/>
          <p:cNvPicPr preferRelativeResize="0"/>
          <p:nvPr>
            <p:ph idx="3" type="pic"/>
          </p:nvPr>
        </p:nvPicPr>
        <p:blipFill rotWithShape="1">
          <a:blip r:embed="rId4">
            <a:alphaModFix/>
          </a:blip>
          <a:srcRect b="0" l="16242" r="16249" t="0"/>
          <a:stretch/>
        </p:blipFill>
        <p:spPr>
          <a:xfrm>
            <a:off x="2879667" y="1239603"/>
            <a:ext cx="1224000" cy="1224000"/>
          </a:xfrm>
          <a:prstGeom prst="ellipse">
            <a:avLst/>
          </a:prstGeom>
        </p:spPr>
      </p:pic>
      <p:pic>
        <p:nvPicPr>
          <p:cNvPr id="914" name="Google Shape;914;p50"/>
          <p:cNvPicPr preferRelativeResize="0"/>
          <p:nvPr>
            <p:ph idx="4" type="pic"/>
          </p:nvPr>
        </p:nvPicPr>
        <p:blipFill rotWithShape="1">
          <a:blip r:embed="rId5">
            <a:alphaModFix/>
          </a:blip>
          <a:srcRect b="0" l="6992" r="6992" t="0"/>
          <a:stretch/>
        </p:blipFill>
        <p:spPr>
          <a:xfrm>
            <a:off x="4968082" y="1239602"/>
            <a:ext cx="1224000" cy="1224000"/>
          </a:xfrm>
          <a:prstGeom prst="ellipse">
            <a:avLst/>
          </a:prstGeom>
        </p:spPr>
      </p:pic>
      <p:pic>
        <p:nvPicPr>
          <p:cNvPr id="915" name="Google Shape;915;p50"/>
          <p:cNvPicPr preferRelativeResize="0"/>
          <p:nvPr>
            <p:ph idx="5" type="pic"/>
          </p:nvPr>
        </p:nvPicPr>
        <p:blipFill rotWithShape="1">
          <a:blip r:embed="rId6">
            <a:alphaModFix/>
          </a:blip>
          <a:srcRect b="0" l="0" r="0" t="0"/>
          <a:stretch/>
        </p:blipFill>
        <p:spPr>
          <a:xfrm>
            <a:off x="7056496" y="1239603"/>
            <a:ext cx="1224000" cy="1224000"/>
          </a:xfrm>
          <a:prstGeom prst="ellipse">
            <a:avLst/>
          </a:prstGeom>
        </p:spPr>
      </p:pic>
      <p:pic>
        <p:nvPicPr>
          <p:cNvPr id="916" name="Google Shape;916;p50"/>
          <p:cNvPicPr preferRelativeResize="0"/>
          <p:nvPr>
            <p:ph idx="6" type="pic"/>
          </p:nvPr>
        </p:nvPicPr>
        <p:blipFill rotWithShape="1">
          <a:blip r:embed="rId7">
            <a:alphaModFix/>
          </a:blip>
          <a:srcRect b="4128" l="0" r="0" t="4128"/>
          <a:stretch/>
        </p:blipFill>
        <p:spPr>
          <a:xfrm>
            <a:off x="791252" y="3111811"/>
            <a:ext cx="1224000" cy="1224000"/>
          </a:xfrm>
          <a:prstGeom prst="ellipse">
            <a:avLst/>
          </a:prstGeom>
        </p:spPr>
      </p:pic>
      <p:pic>
        <p:nvPicPr>
          <p:cNvPr id="917" name="Google Shape;917;p50"/>
          <p:cNvPicPr preferRelativeResize="0"/>
          <p:nvPr>
            <p:ph idx="7" type="pic"/>
          </p:nvPr>
        </p:nvPicPr>
        <p:blipFill rotWithShape="1">
          <a:blip r:embed="rId8">
            <a:alphaModFix/>
          </a:blip>
          <a:srcRect b="0" l="17951" r="17958" t="0"/>
          <a:stretch/>
        </p:blipFill>
        <p:spPr>
          <a:xfrm>
            <a:off x="2879667" y="3111812"/>
            <a:ext cx="1224000" cy="1224000"/>
          </a:xfrm>
          <a:prstGeom prst="ellipse">
            <a:avLst/>
          </a:prstGeom>
        </p:spPr>
      </p:pic>
      <p:pic>
        <p:nvPicPr>
          <p:cNvPr id="918" name="Google Shape;918;p50"/>
          <p:cNvPicPr preferRelativeResize="0"/>
          <p:nvPr>
            <p:ph idx="8" type="pic"/>
          </p:nvPr>
        </p:nvPicPr>
        <p:blipFill rotWithShape="1">
          <a:blip r:embed="rId9">
            <a:alphaModFix/>
          </a:blip>
          <a:srcRect b="0" l="8333" r="8333" t="0"/>
          <a:stretch/>
        </p:blipFill>
        <p:spPr>
          <a:xfrm>
            <a:off x="4968082" y="3111810"/>
            <a:ext cx="1224000" cy="1224000"/>
          </a:xfrm>
          <a:prstGeom prst="ellipse">
            <a:avLst/>
          </a:prstGeom>
        </p:spPr>
      </p:pic>
      <p:pic>
        <p:nvPicPr>
          <p:cNvPr id="919" name="Google Shape;919;p50"/>
          <p:cNvPicPr preferRelativeResize="0"/>
          <p:nvPr>
            <p:ph idx="9" type="pic"/>
          </p:nvPr>
        </p:nvPicPr>
        <p:blipFill rotWithShape="1">
          <a:blip r:embed="rId10">
            <a:alphaModFix/>
          </a:blip>
          <a:srcRect b="0" l="0" r="0" t="0"/>
          <a:stretch/>
        </p:blipFill>
        <p:spPr>
          <a:xfrm>
            <a:off x="7056496" y="3111811"/>
            <a:ext cx="1224000" cy="1224000"/>
          </a:xfrm>
          <a:prstGeom prst="ellipse">
            <a:avLst/>
          </a:prstGeom>
        </p:spPr>
      </p:pic>
      <p:sp>
        <p:nvSpPr>
          <p:cNvPr id="920" name="Google Shape;920;p50"/>
          <p:cNvSpPr txBox="1"/>
          <p:nvPr>
            <p:ph idx="15" type="body"/>
          </p:nvPr>
        </p:nvSpPr>
        <p:spPr>
          <a:xfrm>
            <a:off x="4824053" y="2625850"/>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sensor de huella r306</a:t>
            </a:r>
            <a:endParaRPr/>
          </a:p>
        </p:txBody>
      </p:sp>
      <p:sp>
        <p:nvSpPr>
          <p:cNvPr id="921" name="Google Shape;921;p50"/>
          <p:cNvSpPr txBox="1"/>
          <p:nvPr>
            <p:ph idx="16" type="body"/>
          </p:nvPr>
        </p:nvSpPr>
        <p:spPr>
          <a:xfrm>
            <a:off x="6899454" y="2625850"/>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Sensor de huella As608</a:t>
            </a:r>
            <a:endParaRPr/>
          </a:p>
        </p:txBody>
      </p:sp>
      <p:sp>
        <p:nvSpPr>
          <p:cNvPr id="922" name="Google Shape;922;p50"/>
          <p:cNvSpPr txBox="1"/>
          <p:nvPr>
            <p:ph idx="17" type="body"/>
          </p:nvPr>
        </p:nvSpPr>
        <p:spPr>
          <a:xfrm>
            <a:off x="611216" y="4552154"/>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escaner thales dactyscan84c</a:t>
            </a:r>
            <a:endParaRPr/>
          </a:p>
        </p:txBody>
      </p:sp>
      <p:sp>
        <p:nvSpPr>
          <p:cNvPr id="923" name="Google Shape;923;p50"/>
          <p:cNvSpPr txBox="1"/>
          <p:nvPr>
            <p:ph idx="18" type="body"/>
          </p:nvPr>
        </p:nvSpPr>
        <p:spPr>
          <a:xfrm>
            <a:off x="2686618" y="4407954"/>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SENSOR ATDR M10</a:t>
            </a:r>
            <a:endParaRPr/>
          </a:p>
        </p:txBody>
      </p:sp>
      <p:sp>
        <p:nvSpPr>
          <p:cNvPr id="924" name="Google Shape;924;p50"/>
          <p:cNvSpPr txBox="1"/>
          <p:nvPr>
            <p:ph idx="19" type="body"/>
          </p:nvPr>
        </p:nvSpPr>
        <p:spPr>
          <a:xfrm>
            <a:off x="4824041" y="4552154"/>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Lector de huella nuo</a:t>
            </a:r>
            <a:endParaRPr/>
          </a:p>
        </p:txBody>
      </p:sp>
      <p:sp>
        <p:nvSpPr>
          <p:cNvPr id="925" name="Google Shape;925;p50"/>
          <p:cNvSpPr txBox="1"/>
          <p:nvPr>
            <p:ph idx="20" type="body"/>
          </p:nvPr>
        </p:nvSpPr>
        <p:spPr>
          <a:xfrm>
            <a:off x="6899454" y="4407954"/>
            <a:ext cx="1561200" cy="323700"/>
          </a:xfrm>
          <a:prstGeom prst="rect">
            <a:avLst/>
          </a:prstGeom>
        </p:spPr>
        <p:txBody>
          <a:bodyPr anchorCtr="0" anchor="ctr" bIns="40825" lIns="81650" spcFirstLastPara="1" rIns="81650" wrap="square" tIns="40825">
            <a:noAutofit/>
          </a:bodyPr>
          <a:lstStyle/>
          <a:p>
            <a:pPr indent="0" lvl="0" marL="0" rtl="0" algn="ctr">
              <a:spcBef>
                <a:spcPts val="300"/>
              </a:spcBef>
              <a:spcAft>
                <a:spcPts val="0"/>
              </a:spcAft>
              <a:buNone/>
            </a:pPr>
            <a:r>
              <a:rPr lang="es"/>
              <a:t>Arduino uno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1"/>
          <p:cNvSpPr txBox="1"/>
          <p:nvPr>
            <p:ph type="title"/>
          </p:nvPr>
        </p:nvSpPr>
        <p:spPr>
          <a:xfrm>
            <a:off x="447212" y="123478"/>
            <a:ext cx="8229600" cy="601500"/>
          </a:xfrm>
          <a:prstGeom prst="rect">
            <a:avLst/>
          </a:prstGeom>
        </p:spPr>
        <p:txBody>
          <a:bodyPr anchorCtr="0" anchor="ctr" bIns="40825" lIns="81650" spcFirstLastPara="1" rIns="81650" wrap="square" tIns="40825">
            <a:noAutofit/>
          </a:bodyPr>
          <a:lstStyle/>
          <a:p>
            <a:pPr indent="0" lvl="0" marL="0" rtl="0" algn="l">
              <a:spcBef>
                <a:spcPts val="0"/>
              </a:spcBef>
              <a:spcAft>
                <a:spcPts val="0"/>
              </a:spcAft>
              <a:buNone/>
            </a:pPr>
            <a:r>
              <a:rPr lang="es"/>
              <a:t>empresas que implementan esta </a:t>
            </a:r>
            <a:r>
              <a:rPr lang="es"/>
              <a:t>tecnología</a:t>
            </a:r>
            <a:endParaRPr/>
          </a:p>
        </p:txBody>
      </p:sp>
      <p:pic>
        <p:nvPicPr>
          <p:cNvPr id="931" name="Google Shape;931;p51"/>
          <p:cNvPicPr preferRelativeResize="0"/>
          <p:nvPr>
            <p:ph idx="2" type="pic"/>
          </p:nvPr>
        </p:nvPicPr>
        <p:blipFill rotWithShape="1">
          <a:blip r:embed="rId3">
            <a:alphaModFix/>
          </a:blip>
          <a:srcRect b="0" l="18750" r="18749" t="0"/>
          <a:stretch/>
        </p:blipFill>
        <p:spPr>
          <a:xfrm>
            <a:off x="575209" y="1383618"/>
            <a:ext cx="1728300" cy="1728300"/>
          </a:xfrm>
          <a:prstGeom prst="ellipse">
            <a:avLst/>
          </a:prstGeom>
        </p:spPr>
      </p:pic>
      <p:sp>
        <p:nvSpPr>
          <p:cNvPr id="932" name="Google Shape;932;p51"/>
          <p:cNvSpPr txBox="1"/>
          <p:nvPr>
            <p:ph idx="1" type="body"/>
          </p:nvPr>
        </p:nvSpPr>
        <p:spPr>
          <a:xfrm>
            <a:off x="196202" y="3363850"/>
            <a:ext cx="22512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asustek computer inc.</a:t>
            </a:r>
            <a:endParaRPr/>
          </a:p>
        </p:txBody>
      </p:sp>
      <p:pic>
        <p:nvPicPr>
          <p:cNvPr id="933" name="Google Shape;933;p51"/>
          <p:cNvPicPr preferRelativeResize="0"/>
          <p:nvPr>
            <p:ph idx="5" type="pic"/>
          </p:nvPr>
        </p:nvPicPr>
        <p:blipFill rotWithShape="1">
          <a:blip r:embed="rId4">
            <a:alphaModFix/>
          </a:blip>
          <a:srcRect b="0" l="0" r="0" t="0"/>
          <a:stretch/>
        </p:blipFill>
        <p:spPr>
          <a:xfrm>
            <a:off x="2663624" y="1383618"/>
            <a:ext cx="1728300" cy="1728300"/>
          </a:xfrm>
          <a:prstGeom prst="ellipse">
            <a:avLst/>
          </a:prstGeom>
        </p:spPr>
      </p:pic>
      <p:pic>
        <p:nvPicPr>
          <p:cNvPr id="934" name="Google Shape;934;p51"/>
          <p:cNvPicPr preferRelativeResize="0"/>
          <p:nvPr>
            <p:ph idx="8" type="pic"/>
          </p:nvPr>
        </p:nvPicPr>
        <p:blipFill rotWithShape="1">
          <a:blip r:embed="rId5">
            <a:alphaModFix/>
          </a:blip>
          <a:srcRect b="0" l="0" r="0" t="0"/>
          <a:stretch/>
        </p:blipFill>
        <p:spPr>
          <a:xfrm>
            <a:off x="4752039" y="1383618"/>
            <a:ext cx="1728300" cy="1728300"/>
          </a:xfrm>
          <a:prstGeom prst="ellipse">
            <a:avLst/>
          </a:prstGeom>
        </p:spPr>
      </p:pic>
      <p:pic>
        <p:nvPicPr>
          <p:cNvPr id="935" name="Google Shape;935;p51"/>
          <p:cNvPicPr preferRelativeResize="0"/>
          <p:nvPr>
            <p:ph idx="14" type="pic"/>
          </p:nvPr>
        </p:nvPicPr>
        <p:blipFill rotWithShape="1">
          <a:blip r:embed="rId6">
            <a:alphaModFix/>
          </a:blip>
          <a:srcRect b="0" l="21875" r="21875" t="0"/>
          <a:stretch/>
        </p:blipFill>
        <p:spPr>
          <a:xfrm>
            <a:off x="6840453" y="1383618"/>
            <a:ext cx="1728300" cy="1728300"/>
          </a:xfrm>
          <a:prstGeom prst="ellipse">
            <a:avLst/>
          </a:prstGeom>
        </p:spPr>
      </p:pic>
      <p:sp>
        <p:nvSpPr>
          <p:cNvPr id="936" name="Google Shape;936;p51"/>
          <p:cNvSpPr txBox="1"/>
          <p:nvPr>
            <p:ph idx="6" type="body"/>
          </p:nvPr>
        </p:nvSpPr>
        <p:spPr>
          <a:xfrm>
            <a:off x="2555603" y="3363838"/>
            <a:ext cx="19803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xiaomi corporation </a:t>
            </a:r>
            <a:endParaRPr/>
          </a:p>
        </p:txBody>
      </p:sp>
      <p:sp>
        <p:nvSpPr>
          <p:cNvPr id="937" name="Google Shape;937;p51"/>
          <p:cNvSpPr txBox="1"/>
          <p:nvPr>
            <p:ph idx="9" type="body"/>
          </p:nvPr>
        </p:nvSpPr>
        <p:spPr>
          <a:xfrm>
            <a:off x="4644017" y="3363838"/>
            <a:ext cx="1980300" cy="323700"/>
          </a:xfrm>
          <a:prstGeom prst="rect">
            <a:avLst/>
          </a:prstGeom>
        </p:spPr>
        <p:txBody>
          <a:bodyPr anchorCtr="0" anchor="ctr" bIns="40825" lIns="81650" spcFirstLastPara="1" rIns="81650" wrap="square" tIns="40825">
            <a:noAutofit/>
          </a:bodyPr>
          <a:lstStyle/>
          <a:p>
            <a:pPr indent="0" lvl="0" marL="0" rtl="0" algn="ctr">
              <a:spcBef>
                <a:spcPts val="400"/>
              </a:spcBef>
              <a:spcAft>
                <a:spcPts val="0"/>
              </a:spcAft>
              <a:buNone/>
            </a:pPr>
            <a:r>
              <a:rPr lang="es"/>
              <a:t>samsung electronics</a:t>
            </a:r>
            <a:endParaRPr/>
          </a:p>
        </p:txBody>
      </p:sp>
      <p:sp>
        <p:nvSpPr>
          <p:cNvPr id="938" name="Google Shape;938;p51"/>
          <p:cNvSpPr txBox="1"/>
          <p:nvPr>
            <p:ph idx="15" type="body"/>
          </p:nvPr>
        </p:nvSpPr>
        <p:spPr>
          <a:xfrm>
            <a:off x="6732432" y="3363838"/>
            <a:ext cx="1980300" cy="323700"/>
          </a:xfrm>
          <a:prstGeom prst="rect">
            <a:avLst/>
          </a:prstGeom>
        </p:spPr>
        <p:txBody>
          <a:bodyPr anchorCtr="0" anchor="ctr" bIns="40825" lIns="81650" spcFirstLastPara="1" rIns="81650" wrap="square" tIns="40825">
            <a:noAutofit/>
          </a:bodyPr>
          <a:lstStyle/>
          <a:p>
            <a:pPr indent="0" lvl="0" marL="0" rtl="0" algn="ctr">
              <a:spcBef>
                <a:spcPts val="400"/>
              </a:spcBef>
              <a:spcAft>
                <a:spcPts val="0"/>
              </a:spcAft>
              <a:buNone/>
            </a:pPr>
            <a:r>
              <a:rPr lang="es"/>
              <a:t>dell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2"/>
          <p:cNvSpPr txBox="1"/>
          <p:nvPr>
            <p:ph type="ctrTitle"/>
          </p:nvPr>
        </p:nvSpPr>
        <p:spPr>
          <a:xfrm>
            <a:off x="311700" y="771525"/>
            <a:ext cx="8520600" cy="7569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a:t>¿Cómo funcionan?</a:t>
            </a:r>
            <a:endParaRPr/>
          </a:p>
        </p:txBody>
      </p:sp>
      <p:pic>
        <p:nvPicPr>
          <p:cNvPr descr="The Samsung Galaxy S6 fingerprint scanner finally works like it does on the iPhone. More: http://phandroid.com/2015/03/02/samsung-galaxy-s6-fingerprint-scanner-iphone-6/&#10;&#10;Follow us! http://twitter.com/phandroid&#10;Circle us! https://plus.google.com/+phandroid/&#10;Like us! http://www.facebook.com/phandroid&#10;Follow us! http://phandroids.tumblr.com/" id="944" name="Google Shape;944;p52" title="New and improved Samsung Galaxy S6 fingerprint scanner">
            <a:hlinkClick r:id="rId3"/>
          </p:cNvPr>
          <p:cNvPicPr preferRelativeResize="0"/>
          <p:nvPr/>
        </p:nvPicPr>
        <p:blipFill>
          <a:blip r:embed="rId4">
            <a:alphaModFix/>
          </a:blip>
          <a:stretch>
            <a:fillRect/>
          </a:stretch>
        </p:blipFill>
        <p:spPr>
          <a:xfrm>
            <a:off x="2365150" y="1528425"/>
            <a:ext cx="4413700" cy="3138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53"/>
          <p:cNvSpPr txBox="1"/>
          <p:nvPr>
            <p:ph type="ctrTitle"/>
          </p:nvPr>
        </p:nvSpPr>
        <p:spPr>
          <a:xfrm>
            <a:off x="311700" y="762775"/>
            <a:ext cx="8520600" cy="7926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sz="2300">
                <a:latin typeface="Arial"/>
                <a:ea typeface="Arial"/>
                <a:cs typeface="Arial"/>
                <a:sym typeface="Arial"/>
              </a:rPr>
              <a:t>Características de las BD que guardan la información biométrica</a:t>
            </a:r>
            <a:r>
              <a:rPr lang="es" sz="2300"/>
              <a:t>:</a:t>
            </a:r>
            <a:endParaRPr sz="2300"/>
          </a:p>
        </p:txBody>
      </p:sp>
      <p:sp>
        <p:nvSpPr>
          <p:cNvPr id="950" name="Google Shape;950;p53"/>
          <p:cNvSpPr txBox="1"/>
          <p:nvPr>
            <p:ph idx="1" type="subTitle"/>
          </p:nvPr>
        </p:nvSpPr>
        <p:spPr>
          <a:xfrm>
            <a:off x="120675" y="2003600"/>
            <a:ext cx="8520600" cy="1633500"/>
          </a:xfrm>
          <a:prstGeom prst="rect">
            <a:avLst/>
          </a:prstGeom>
        </p:spPr>
        <p:txBody>
          <a:bodyPr anchorCtr="0" anchor="t" bIns="40825" lIns="81650" spcFirstLastPara="1" rIns="81650" wrap="square" tIns="40825">
            <a:normAutofit/>
          </a:bodyPr>
          <a:lstStyle/>
          <a:p>
            <a:pPr indent="-339248" lvl="0" marL="457200" rtl="0" algn="l">
              <a:lnSpc>
                <a:spcPct val="80000"/>
              </a:lnSpc>
              <a:spcBef>
                <a:spcPts val="200"/>
              </a:spcBef>
              <a:spcAft>
                <a:spcPts val="0"/>
              </a:spcAft>
              <a:buSzPts val="1742"/>
              <a:buChar char="-"/>
            </a:pPr>
            <a:r>
              <a:rPr lang="es" sz="1742"/>
              <a:t>Una persona se registra con el sistema cuando una o más de sus características físicas y de conducta es obtenida.</a:t>
            </a:r>
            <a:endParaRPr sz="1742"/>
          </a:p>
          <a:p>
            <a:pPr indent="-339248" lvl="0" marL="457200" rtl="0" algn="l">
              <a:lnSpc>
                <a:spcPct val="80000"/>
              </a:lnSpc>
              <a:spcBef>
                <a:spcPts val="0"/>
              </a:spcBef>
              <a:spcAft>
                <a:spcPts val="0"/>
              </a:spcAft>
              <a:buSzPts val="1742"/>
              <a:buChar char="-"/>
            </a:pPr>
            <a:r>
              <a:rPr lang="es" sz="1742"/>
              <a:t>Se procesa la </a:t>
            </a:r>
            <a:r>
              <a:rPr lang="es" sz="1742"/>
              <a:t>información obtenida</a:t>
            </a:r>
            <a:r>
              <a:rPr lang="es" sz="1742"/>
              <a:t> mediante un algoritmo </a:t>
            </a:r>
            <a:r>
              <a:rPr lang="es" sz="1742"/>
              <a:t>numérico</a:t>
            </a:r>
            <a:r>
              <a:rPr lang="es" sz="1742"/>
              <a:t>. </a:t>
            </a:r>
            <a:endParaRPr sz="1742"/>
          </a:p>
          <a:p>
            <a:pPr indent="-339248" lvl="0" marL="457200" rtl="0" algn="l">
              <a:lnSpc>
                <a:spcPct val="80000"/>
              </a:lnSpc>
              <a:spcBef>
                <a:spcPts val="0"/>
              </a:spcBef>
              <a:spcAft>
                <a:spcPts val="0"/>
              </a:spcAft>
              <a:buSzPts val="1742"/>
              <a:buChar char="-"/>
            </a:pPr>
            <a:r>
              <a:rPr lang="es" sz="1742"/>
              <a:t>Plantilla </a:t>
            </a:r>
            <a:r>
              <a:rPr lang="es" sz="1742"/>
              <a:t>biométrica</a:t>
            </a:r>
            <a:r>
              <a:rPr lang="es" sz="1742"/>
              <a:t>.</a:t>
            </a:r>
            <a:endParaRPr sz="1742"/>
          </a:p>
          <a:p>
            <a:pPr indent="-339248" lvl="0" marL="457200" rtl="0" algn="l">
              <a:lnSpc>
                <a:spcPct val="80000"/>
              </a:lnSpc>
              <a:spcBef>
                <a:spcPts val="0"/>
              </a:spcBef>
              <a:spcAft>
                <a:spcPts val="0"/>
              </a:spcAft>
              <a:buSzPts val="1742"/>
              <a:buChar char="-"/>
            </a:pPr>
            <a:r>
              <a:rPr lang="es" sz="1742"/>
              <a:t>Los AFIS (Sistema de Identificación Automática de Huellas Digitales) </a:t>
            </a:r>
            <a:r>
              <a:rPr lang="es" sz="1742"/>
              <a:t>están</a:t>
            </a:r>
            <a:r>
              <a:rPr lang="es" sz="1742"/>
              <a:t> vinculados a bases de datos del registro civil.</a:t>
            </a:r>
            <a:endParaRPr sz="1742"/>
          </a:p>
        </p:txBody>
      </p:sp>
      <p:pic>
        <p:nvPicPr>
          <p:cNvPr id="951" name="Google Shape;951;p53"/>
          <p:cNvPicPr preferRelativeResize="0"/>
          <p:nvPr/>
        </p:nvPicPr>
        <p:blipFill>
          <a:blip r:embed="rId3">
            <a:alphaModFix/>
          </a:blip>
          <a:stretch>
            <a:fillRect/>
          </a:stretch>
        </p:blipFill>
        <p:spPr>
          <a:xfrm>
            <a:off x="5848899" y="3267400"/>
            <a:ext cx="1241975" cy="1310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54"/>
          <p:cNvSpPr txBox="1"/>
          <p:nvPr>
            <p:ph type="title"/>
          </p:nvPr>
        </p:nvSpPr>
        <p:spPr>
          <a:xfrm>
            <a:off x="447212" y="123478"/>
            <a:ext cx="8229600" cy="6015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Viabilidad de su implementación</a:t>
            </a:r>
            <a:endParaRPr/>
          </a:p>
        </p:txBody>
      </p:sp>
      <p:pic>
        <p:nvPicPr>
          <p:cNvPr id="957" name="Google Shape;957;p54"/>
          <p:cNvPicPr preferRelativeResize="0"/>
          <p:nvPr>
            <p:ph idx="2" type="pic"/>
          </p:nvPr>
        </p:nvPicPr>
        <p:blipFill rotWithShape="1">
          <a:blip r:embed="rId3">
            <a:alphaModFix/>
          </a:blip>
          <a:srcRect b="0" l="0" r="0" t="0"/>
          <a:stretch/>
        </p:blipFill>
        <p:spPr>
          <a:xfrm>
            <a:off x="4428817" y="1356615"/>
            <a:ext cx="315000" cy="315000"/>
          </a:xfrm>
          <a:prstGeom prst="rect">
            <a:avLst/>
          </a:prstGeom>
        </p:spPr>
      </p:pic>
      <p:pic>
        <p:nvPicPr>
          <p:cNvPr id="958" name="Google Shape;958;p54"/>
          <p:cNvPicPr preferRelativeResize="0"/>
          <p:nvPr>
            <p:ph idx="3" type="pic"/>
          </p:nvPr>
        </p:nvPicPr>
        <p:blipFill rotWithShape="1">
          <a:blip r:embed="rId4">
            <a:alphaModFix/>
          </a:blip>
          <a:srcRect b="0" l="0" r="0" t="0"/>
          <a:stretch/>
        </p:blipFill>
        <p:spPr>
          <a:xfrm>
            <a:off x="4428817" y="4182930"/>
            <a:ext cx="315000" cy="315000"/>
          </a:xfrm>
          <a:prstGeom prst="rect">
            <a:avLst/>
          </a:prstGeom>
        </p:spPr>
      </p:pic>
      <p:pic>
        <p:nvPicPr>
          <p:cNvPr id="959" name="Google Shape;959;p54"/>
          <p:cNvPicPr preferRelativeResize="0"/>
          <p:nvPr>
            <p:ph idx="4" type="pic"/>
          </p:nvPr>
        </p:nvPicPr>
        <p:blipFill rotWithShape="1">
          <a:blip r:embed="rId5">
            <a:alphaModFix/>
          </a:blip>
          <a:srcRect b="0" l="0" r="0" t="0"/>
          <a:stretch/>
        </p:blipFill>
        <p:spPr>
          <a:xfrm>
            <a:off x="3168567" y="2094698"/>
            <a:ext cx="315000" cy="315000"/>
          </a:xfrm>
          <a:prstGeom prst="rect">
            <a:avLst/>
          </a:prstGeom>
        </p:spPr>
      </p:pic>
      <p:pic>
        <p:nvPicPr>
          <p:cNvPr id="960" name="Google Shape;960;p54"/>
          <p:cNvPicPr preferRelativeResize="0"/>
          <p:nvPr>
            <p:ph idx="5" type="pic"/>
          </p:nvPr>
        </p:nvPicPr>
        <p:blipFill rotWithShape="1">
          <a:blip r:embed="rId6">
            <a:alphaModFix/>
          </a:blip>
          <a:srcRect b="0" l="18083" r="18083" t="0"/>
          <a:stretch/>
        </p:blipFill>
        <p:spPr>
          <a:xfrm>
            <a:off x="3168567" y="3444847"/>
            <a:ext cx="315000" cy="315000"/>
          </a:xfrm>
          <a:prstGeom prst="rect">
            <a:avLst/>
          </a:prstGeom>
        </p:spPr>
      </p:pic>
      <p:pic>
        <p:nvPicPr>
          <p:cNvPr id="961" name="Google Shape;961;p54"/>
          <p:cNvPicPr preferRelativeResize="0"/>
          <p:nvPr>
            <p:ph idx="6" type="pic"/>
          </p:nvPr>
        </p:nvPicPr>
        <p:blipFill rotWithShape="1">
          <a:blip r:embed="rId7">
            <a:alphaModFix/>
          </a:blip>
          <a:srcRect b="0" l="9560" r="9560" t="0"/>
          <a:stretch/>
        </p:blipFill>
        <p:spPr>
          <a:xfrm>
            <a:off x="5707071" y="2100899"/>
            <a:ext cx="315000" cy="315000"/>
          </a:xfrm>
          <a:prstGeom prst="rect">
            <a:avLst/>
          </a:prstGeom>
        </p:spPr>
      </p:pic>
      <p:pic>
        <p:nvPicPr>
          <p:cNvPr id="962" name="Google Shape;962;p54"/>
          <p:cNvPicPr preferRelativeResize="0"/>
          <p:nvPr>
            <p:ph idx="7" type="pic"/>
          </p:nvPr>
        </p:nvPicPr>
        <p:blipFill rotWithShape="1">
          <a:blip r:embed="rId8">
            <a:alphaModFix/>
          </a:blip>
          <a:srcRect b="0" l="12502" r="12495" t="0"/>
          <a:stretch/>
        </p:blipFill>
        <p:spPr>
          <a:xfrm>
            <a:off x="5707071" y="3451050"/>
            <a:ext cx="315000" cy="315000"/>
          </a:xfrm>
          <a:prstGeom prst="rect">
            <a:avLst/>
          </a:prstGeom>
        </p:spPr>
      </p:pic>
      <p:sp>
        <p:nvSpPr>
          <p:cNvPr id="963" name="Google Shape;963;p54"/>
          <p:cNvSpPr txBox="1"/>
          <p:nvPr>
            <p:ph idx="8" type="body"/>
          </p:nvPr>
        </p:nvSpPr>
        <p:spPr>
          <a:xfrm>
            <a:off x="3761850" y="2172626"/>
            <a:ext cx="1656300" cy="1524000"/>
          </a:xfrm>
          <a:prstGeom prst="rect">
            <a:avLst/>
          </a:prstGeom>
        </p:spPr>
        <p:txBody>
          <a:bodyPr anchorCtr="0" anchor="ctr" bIns="40825" lIns="81650" spcFirstLastPara="1" rIns="81650" wrap="square" tIns="40825">
            <a:noAutofit/>
          </a:bodyPr>
          <a:lstStyle/>
          <a:p>
            <a:pPr indent="0" lvl="0" marL="0" rtl="0" algn="ctr">
              <a:spcBef>
                <a:spcPts val="500"/>
              </a:spcBef>
              <a:spcAft>
                <a:spcPts val="0"/>
              </a:spcAft>
              <a:buNone/>
            </a:pPr>
            <a:r>
              <a:rPr lang="es"/>
              <a:t>Escáneres</a:t>
            </a:r>
            <a:r>
              <a:rPr lang="es"/>
              <a:t> de huellas digitales</a:t>
            </a:r>
            <a:endParaRPr/>
          </a:p>
        </p:txBody>
      </p:sp>
      <p:sp>
        <p:nvSpPr>
          <p:cNvPr id="964" name="Google Shape;964;p54"/>
          <p:cNvSpPr txBox="1"/>
          <p:nvPr>
            <p:ph idx="9" type="body"/>
          </p:nvPr>
        </p:nvSpPr>
        <p:spPr>
          <a:xfrm>
            <a:off x="5166121" y="1131590"/>
            <a:ext cx="24666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LLave de acceso </a:t>
            </a:r>
            <a:r>
              <a:rPr lang="es"/>
              <a:t>única</a:t>
            </a:r>
            <a:endParaRPr/>
          </a:p>
        </p:txBody>
      </p:sp>
      <p:sp>
        <p:nvSpPr>
          <p:cNvPr id="965" name="Google Shape;965;p54"/>
          <p:cNvSpPr txBox="1"/>
          <p:nvPr>
            <p:ph idx="14" type="body"/>
          </p:nvPr>
        </p:nvSpPr>
        <p:spPr>
          <a:xfrm>
            <a:off x="6426375" y="1884567"/>
            <a:ext cx="2466600" cy="6015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Evita el uso de elementos falsificables o clonables</a:t>
            </a:r>
            <a:endParaRPr/>
          </a:p>
        </p:txBody>
      </p:sp>
      <p:sp>
        <p:nvSpPr>
          <p:cNvPr id="966" name="Google Shape;966;p54"/>
          <p:cNvSpPr txBox="1"/>
          <p:nvPr>
            <p:ph idx="16" type="body"/>
          </p:nvPr>
        </p:nvSpPr>
        <p:spPr>
          <a:xfrm>
            <a:off x="6426371" y="3255826"/>
            <a:ext cx="24666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Nivel de </a:t>
            </a:r>
            <a:r>
              <a:rPr lang="es"/>
              <a:t>autenticación</a:t>
            </a:r>
            <a:r>
              <a:rPr lang="es"/>
              <a:t> alto</a:t>
            </a:r>
            <a:endParaRPr/>
          </a:p>
        </p:txBody>
      </p:sp>
      <p:sp>
        <p:nvSpPr>
          <p:cNvPr id="967" name="Google Shape;967;p54"/>
          <p:cNvSpPr txBox="1"/>
          <p:nvPr>
            <p:ph idx="18" type="body"/>
          </p:nvPr>
        </p:nvSpPr>
        <p:spPr>
          <a:xfrm>
            <a:off x="323159" y="1884585"/>
            <a:ext cx="24666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Facilidad de uso</a:t>
            </a:r>
            <a:endParaRPr/>
          </a:p>
        </p:txBody>
      </p:sp>
      <p:sp>
        <p:nvSpPr>
          <p:cNvPr id="968" name="Google Shape;968;p54"/>
          <p:cNvSpPr txBox="1"/>
          <p:nvPr>
            <p:ph idx="20" type="body"/>
          </p:nvPr>
        </p:nvSpPr>
        <p:spPr>
          <a:xfrm>
            <a:off x="287034" y="3255823"/>
            <a:ext cx="2466600" cy="3237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Disminución</a:t>
            </a:r>
            <a:r>
              <a:rPr lang="es"/>
              <a:t> de costos</a:t>
            </a:r>
            <a:endParaRPr/>
          </a:p>
        </p:txBody>
      </p:sp>
      <p:sp>
        <p:nvSpPr>
          <p:cNvPr id="969" name="Google Shape;969;p54"/>
          <p:cNvSpPr txBox="1"/>
          <p:nvPr>
            <p:ph idx="22" type="body"/>
          </p:nvPr>
        </p:nvSpPr>
        <p:spPr>
          <a:xfrm>
            <a:off x="1619425" y="4182673"/>
            <a:ext cx="2466600" cy="493200"/>
          </a:xfrm>
          <a:prstGeom prst="rect">
            <a:avLst/>
          </a:prstGeom>
        </p:spPr>
        <p:txBody>
          <a:bodyPr anchorCtr="0" anchor="ctr" bIns="40825" lIns="81650" spcFirstLastPara="1" rIns="81650" wrap="square" tIns="40825">
            <a:noAutofit/>
          </a:bodyPr>
          <a:lstStyle/>
          <a:p>
            <a:pPr indent="0" lvl="0" marL="0" rtl="0" algn="l">
              <a:spcBef>
                <a:spcPts val="400"/>
              </a:spcBef>
              <a:spcAft>
                <a:spcPts val="0"/>
              </a:spcAft>
              <a:buNone/>
            </a:pPr>
            <a:r>
              <a:rPr lang="es"/>
              <a:t>Se evita perdida o olvido de contraseña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55"/>
          <p:cNvSpPr txBox="1"/>
          <p:nvPr>
            <p:ph type="ctrTitle"/>
          </p:nvPr>
        </p:nvSpPr>
        <p:spPr>
          <a:xfrm>
            <a:off x="1713202" y="590425"/>
            <a:ext cx="5981100" cy="6009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a:t>referencias</a:t>
            </a:r>
            <a:endParaRPr/>
          </a:p>
        </p:txBody>
      </p:sp>
      <p:sp>
        <p:nvSpPr>
          <p:cNvPr id="975" name="Google Shape;975;p55"/>
          <p:cNvSpPr txBox="1"/>
          <p:nvPr>
            <p:ph idx="1" type="subTitle"/>
          </p:nvPr>
        </p:nvSpPr>
        <p:spPr>
          <a:xfrm>
            <a:off x="311700" y="1250425"/>
            <a:ext cx="8520600" cy="3010200"/>
          </a:xfrm>
          <a:prstGeom prst="rect">
            <a:avLst/>
          </a:prstGeom>
        </p:spPr>
        <p:txBody>
          <a:bodyPr anchorCtr="0" anchor="t" bIns="40825" lIns="81650" spcFirstLastPara="1" rIns="81650" wrap="square" tIns="40825">
            <a:normAutofit/>
          </a:bodyPr>
          <a:lstStyle/>
          <a:p>
            <a:pPr indent="0" lvl="0" marL="0" rtl="0" algn="ctr">
              <a:spcBef>
                <a:spcPts val="200"/>
              </a:spcBef>
              <a:spcAft>
                <a:spcPts val="0"/>
              </a:spcAft>
              <a:buNone/>
            </a:pPr>
            <a:r>
              <a:rPr lang="es" sz="1100" u="sng">
                <a:solidFill>
                  <a:schemeClr val="hlink"/>
                </a:solidFill>
                <a:latin typeface="Arial"/>
                <a:ea typeface="Arial"/>
                <a:cs typeface="Arial"/>
                <a:sym typeface="Arial"/>
                <a:hlinkClick r:id="rId3"/>
              </a:rPr>
              <a:t>Escáner de huellas digitales sin contacto y con detección de microgotas de sudor | Blog oficial de Kaspersky</a:t>
            </a:r>
            <a:endParaRPr sz="1100">
              <a:latin typeface="Arial"/>
              <a:ea typeface="Arial"/>
              <a:cs typeface="Arial"/>
              <a:sym typeface="Arial"/>
            </a:endParaRPr>
          </a:p>
          <a:p>
            <a:pPr indent="0" lvl="0" marL="0" rtl="0" algn="ctr">
              <a:spcBef>
                <a:spcPts val="200"/>
              </a:spcBef>
              <a:spcAft>
                <a:spcPts val="0"/>
              </a:spcAft>
              <a:buNone/>
            </a:pPr>
            <a:r>
              <a:rPr lang="es" sz="1100" u="sng">
                <a:solidFill>
                  <a:schemeClr val="hlink"/>
                </a:solidFill>
                <a:latin typeface="Arial"/>
                <a:ea typeface="Arial"/>
                <a:cs typeface="Arial"/>
                <a:sym typeface="Arial"/>
                <a:hlinkClick r:id="rId4"/>
              </a:rPr>
              <a:t>https://www.redalyc.org/journal/4577/457769655019/457769655019.pdf</a:t>
            </a:r>
            <a:endParaRPr sz="1100" u="sng">
              <a:latin typeface="Arial"/>
              <a:ea typeface="Arial"/>
              <a:cs typeface="Arial"/>
              <a:sym typeface="Arial"/>
            </a:endParaRPr>
          </a:p>
          <a:p>
            <a:pPr indent="0" lvl="0" marL="0" rtl="0" algn="ctr">
              <a:spcBef>
                <a:spcPts val="200"/>
              </a:spcBef>
              <a:spcAft>
                <a:spcPts val="0"/>
              </a:spcAft>
              <a:buNone/>
            </a:pPr>
            <a:r>
              <a:rPr lang="es" sz="1100" u="sng">
                <a:solidFill>
                  <a:schemeClr val="hlink"/>
                </a:solidFill>
                <a:latin typeface="Arial"/>
                <a:ea typeface="Arial"/>
                <a:cs typeface="Arial"/>
                <a:sym typeface="Arial"/>
                <a:hlinkClick r:id="rId5"/>
              </a:rPr>
              <a:t>https://www.miteksystems.com/es/blog/ventajas-y-desventajas-de-la-biometria-digital</a:t>
            </a:r>
            <a:endParaRPr sz="1100" u="sng">
              <a:latin typeface="Arial"/>
              <a:ea typeface="Arial"/>
              <a:cs typeface="Arial"/>
              <a:sym typeface="Arial"/>
            </a:endParaRPr>
          </a:p>
          <a:p>
            <a:pPr indent="0" lvl="0" marL="0" rtl="0" algn="ctr">
              <a:spcBef>
                <a:spcPts val="200"/>
              </a:spcBef>
              <a:spcAft>
                <a:spcPts val="0"/>
              </a:spcAft>
              <a:buNone/>
            </a:pPr>
            <a:r>
              <a:t/>
            </a:r>
            <a:endParaRPr sz="1100" u="sng">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42"/>
          <p:cNvSpPr txBox="1"/>
          <p:nvPr>
            <p:ph type="ctrTitle"/>
          </p:nvPr>
        </p:nvSpPr>
        <p:spPr>
          <a:xfrm>
            <a:off x="399900" y="895025"/>
            <a:ext cx="3318000" cy="792600"/>
          </a:xfrm>
          <a:prstGeom prst="rect">
            <a:avLst/>
          </a:prstGeom>
        </p:spPr>
        <p:txBody>
          <a:bodyPr anchorCtr="0" anchor="b" bIns="40825" lIns="81650" spcFirstLastPara="1" rIns="81650" wrap="square" tIns="40825">
            <a:noAutofit/>
          </a:bodyPr>
          <a:lstStyle/>
          <a:p>
            <a:pPr indent="0" lvl="0" marL="0" rtl="0" algn="l">
              <a:spcBef>
                <a:spcPts val="0"/>
              </a:spcBef>
              <a:spcAft>
                <a:spcPts val="0"/>
              </a:spcAft>
              <a:buNone/>
            </a:pPr>
            <a:r>
              <a:rPr lang="es"/>
              <a:t>Introducción:</a:t>
            </a:r>
            <a:r>
              <a:rPr lang="es"/>
              <a:t> </a:t>
            </a:r>
            <a:endParaRPr/>
          </a:p>
        </p:txBody>
      </p:sp>
      <p:sp>
        <p:nvSpPr>
          <p:cNvPr id="858" name="Google Shape;858;p42"/>
          <p:cNvSpPr txBox="1"/>
          <p:nvPr>
            <p:ph idx="1" type="subTitle"/>
          </p:nvPr>
        </p:nvSpPr>
        <p:spPr>
          <a:xfrm>
            <a:off x="311700" y="1842150"/>
            <a:ext cx="8520600" cy="792600"/>
          </a:xfrm>
          <a:prstGeom prst="rect">
            <a:avLst/>
          </a:prstGeom>
        </p:spPr>
        <p:txBody>
          <a:bodyPr anchorCtr="0" anchor="t" bIns="40825" lIns="81650" spcFirstLastPara="1" rIns="81650" wrap="square" tIns="40825">
            <a:normAutofit fontScale="55000"/>
          </a:bodyPr>
          <a:lstStyle/>
          <a:p>
            <a:pPr indent="0" lvl="0" marL="0" rtl="0" algn="ctr">
              <a:spcBef>
                <a:spcPts val="200"/>
              </a:spcBef>
              <a:spcAft>
                <a:spcPts val="0"/>
              </a:spcAft>
              <a:buNone/>
            </a:pPr>
            <a:r>
              <a:rPr lang="es"/>
              <a:t>Para lograr un escaneo de este tipo es necesario un dispositivo de hardware capaz de capturar e identificar las huellas dactilares del usuario en cuestión con el fin de lograr una validación de un registro la primera vez de uso y una validación de identidad las veces siguientes. </a:t>
            </a:r>
            <a:endParaRPr/>
          </a:p>
        </p:txBody>
      </p:sp>
      <p:pic>
        <p:nvPicPr>
          <p:cNvPr id="859" name="Google Shape;859;p42"/>
          <p:cNvPicPr preferRelativeResize="0"/>
          <p:nvPr/>
        </p:nvPicPr>
        <p:blipFill>
          <a:blip r:embed="rId3">
            <a:alphaModFix/>
          </a:blip>
          <a:stretch>
            <a:fillRect/>
          </a:stretch>
        </p:blipFill>
        <p:spPr>
          <a:xfrm>
            <a:off x="2835974" y="2687025"/>
            <a:ext cx="3131300" cy="1926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43"/>
          <p:cNvSpPr txBox="1"/>
          <p:nvPr>
            <p:ph type="ctrTitle"/>
          </p:nvPr>
        </p:nvSpPr>
        <p:spPr>
          <a:xfrm>
            <a:off x="385175" y="712750"/>
            <a:ext cx="8520600" cy="8574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a:t>¿Que son?</a:t>
            </a:r>
            <a:endParaRPr/>
          </a:p>
        </p:txBody>
      </p:sp>
      <p:sp>
        <p:nvSpPr>
          <p:cNvPr id="865" name="Google Shape;865;p43"/>
          <p:cNvSpPr txBox="1"/>
          <p:nvPr>
            <p:ph idx="1" type="subTitle"/>
          </p:nvPr>
        </p:nvSpPr>
        <p:spPr>
          <a:xfrm>
            <a:off x="311700" y="1570150"/>
            <a:ext cx="6456600" cy="2801100"/>
          </a:xfrm>
          <a:prstGeom prst="rect">
            <a:avLst/>
          </a:prstGeom>
        </p:spPr>
        <p:txBody>
          <a:bodyPr anchorCtr="0" anchor="t" bIns="40825" lIns="81650" spcFirstLastPara="1" rIns="81650" wrap="square" tIns="40825">
            <a:normAutofit fontScale="55000" lnSpcReduction="20000"/>
          </a:bodyPr>
          <a:lstStyle/>
          <a:p>
            <a:pPr indent="0" lvl="0" marL="0" rtl="0" algn="l">
              <a:lnSpc>
                <a:spcPct val="6818"/>
              </a:lnSpc>
              <a:spcBef>
                <a:spcPts val="1200"/>
              </a:spcBef>
              <a:spcAft>
                <a:spcPts val="0"/>
              </a:spcAft>
              <a:buNone/>
            </a:pPr>
            <a:r>
              <a:rPr lang="es"/>
              <a:t>Un escaneo de huella dactilares era hasta hace poco una tecnología bastante innovadora en el mundo real, donde veíamos películas futuristas con este tipo de dispositivos. En los últimos años, sin embargo, han comenzado a aparecer escáneres por todas partes: edificios de alta seguridad, </a:t>
            </a:r>
            <a:r>
              <a:rPr lang="es"/>
              <a:t>telefonos</a:t>
            </a:r>
            <a:r>
              <a:rPr lang="es"/>
              <a:t> móviles, entrada a oficinas e incluso en teclados de PC. Las huellas dactilares son un marcador único para cada persona. En los últimos años la biometría dactilar está tan metida en la sociedad que nos resulta normal ver en algunas instalaciones el uso de detectores de huella dactilar para el acceso de personas. Incluso los ordenadores portátiles introducen sensores de huella dactilar para el inicio de sesión por parte del usuario previamente registrado.</a:t>
            </a:r>
            <a:endParaRPr/>
          </a:p>
          <a:p>
            <a:pPr indent="0" lvl="0" marL="0" rtl="0" algn="l">
              <a:lnSpc>
                <a:spcPct val="6818"/>
              </a:lnSpc>
              <a:spcBef>
                <a:spcPts val="1200"/>
              </a:spcBef>
              <a:spcAft>
                <a:spcPts val="0"/>
              </a:spcAft>
              <a:buNone/>
            </a:pPr>
            <a:r>
              <a:t/>
            </a:r>
            <a:endParaRPr/>
          </a:p>
          <a:p>
            <a:pPr indent="0" lvl="0" marL="0" rtl="0" algn="ctr">
              <a:spcBef>
                <a:spcPts val="200"/>
              </a:spcBef>
              <a:spcAft>
                <a:spcPts val="0"/>
              </a:spcAft>
              <a:buNone/>
            </a:pPr>
            <a:r>
              <a:t/>
            </a:r>
            <a:endParaRPr/>
          </a:p>
        </p:txBody>
      </p:sp>
      <p:pic>
        <p:nvPicPr>
          <p:cNvPr id="866" name="Google Shape;866;p43"/>
          <p:cNvPicPr preferRelativeResize="0"/>
          <p:nvPr/>
        </p:nvPicPr>
        <p:blipFill>
          <a:blip r:embed="rId3">
            <a:alphaModFix/>
          </a:blip>
          <a:stretch>
            <a:fillRect/>
          </a:stretch>
        </p:blipFill>
        <p:spPr>
          <a:xfrm>
            <a:off x="6819150" y="1833475"/>
            <a:ext cx="2086625" cy="14765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44"/>
          <p:cNvSpPr txBox="1"/>
          <p:nvPr>
            <p:ph type="title"/>
          </p:nvPr>
        </p:nvSpPr>
        <p:spPr>
          <a:xfrm>
            <a:off x="447200" y="123472"/>
            <a:ext cx="8209500" cy="12921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descripción</a:t>
            </a:r>
            <a:r>
              <a:rPr lang="es"/>
              <a:t> de su funcionamiento y sus elementos </a:t>
            </a:r>
            <a:endParaRPr/>
          </a:p>
        </p:txBody>
      </p:sp>
      <p:sp>
        <p:nvSpPr>
          <p:cNvPr id="872" name="Google Shape;872;p44"/>
          <p:cNvSpPr txBox="1"/>
          <p:nvPr>
            <p:ph idx="1" type="body"/>
          </p:nvPr>
        </p:nvSpPr>
        <p:spPr>
          <a:xfrm>
            <a:off x="467200" y="1563655"/>
            <a:ext cx="8209500" cy="3145500"/>
          </a:xfrm>
          <a:prstGeom prst="rect">
            <a:avLst/>
          </a:prstGeom>
        </p:spPr>
        <p:txBody>
          <a:bodyPr anchorCtr="0" anchor="ctr" bIns="40825" lIns="81650" spcFirstLastPara="1" rIns="81650" wrap="square" tIns="40825">
            <a:noAutofit/>
          </a:bodyPr>
          <a:lstStyle/>
          <a:p>
            <a:pPr indent="0" lvl="0" marL="0" rtl="0" algn="l">
              <a:lnSpc>
                <a:spcPct val="6818"/>
              </a:lnSpc>
              <a:spcBef>
                <a:spcPts val="1200"/>
              </a:spcBef>
              <a:spcAft>
                <a:spcPts val="0"/>
              </a:spcAft>
              <a:buNone/>
            </a:pPr>
            <a:r>
              <a:rPr lang="es" sz="1400">
                <a:latin typeface="Arial"/>
                <a:ea typeface="Arial"/>
                <a:cs typeface="Arial"/>
                <a:sym typeface="Arial"/>
              </a:rPr>
              <a:t>Los elementos distintivos de las huellas dactilares que utiliza la biometría para la verificación son esencialmente los patrones de crestas, surcos y las minucias que estos forman. Los procedimientos de captura, almacenaje y análisis de las huellas dactilares han cambiado con el paso del tiempo. En la actualidad, el proceso típico de registro consiste en la captura de una imagen digital, la extracción de características distintivas, el almacenaje en una base de datos digital y, si es el caso, la comparación con imágenes almacenadas.</a:t>
            </a:r>
            <a:endParaRPr sz="1400">
              <a:latin typeface="Arial"/>
              <a:ea typeface="Arial"/>
              <a:cs typeface="Arial"/>
              <a:sym typeface="Arial"/>
            </a:endParaRPr>
          </a:p>
          <a:p>
            <a:pPr indent="0" lvl="0" marL="0" rtl="0" algn="l">
              <a:lnSpc>
                <a:spcPct val="6818"/>
              </a:lnSpc>
              <a:spcBef>
                <a:spcPts val="1200"/>
              </a:spcBef>
              <a:spcAft>
                <a:spcPts val="0"/>
              </a:spcAft>
              <a:buNone/>
            </a:pPr>
            <a:r>
              <a:rPr lang="es" sz="1400">
                <a:latin typeface="Arial"/>
                <a:ea typeface="Arial"/>
                <a:cs typeface="Arial"/>
                <a:sym typeface="Arial"/>
              </a:rPr>
              <a:t>El lector huella digital funciona colocando el dedo sobre un sensor, donde se digitaliza el dedo del usuario, captura la imagen tridimensional de la huella dactilar, la cual se compara con una imagen de la huella dactilar del usuario previamente capturada para comprobar su correspondencia.</a:t>
            </a:r>
            <a:endParaRPr sz="1400">
              <a:latin typeface="Arial"/>
              <a:ea typeface="Arial"/>
              <a:cs typeface="Arial"/>
              <a:sym typeface="Arial"/>
            </a:endParaRPr>
          </a:p>
          <a:p>
            <a:pPr indent="0" lvl="0" marL="0" rtl="0" algn="l">
              <a:lnSpc>
                <a:spcPct val="6818"/>
              </a:lnSpc>
              <a:spcBef>
                <a:spcPts val="1200"/>
              </a:spcBef>
              <a:spcAft>
                <a:spcPts val="0"/>
              </a:spcAft>
              <a:buNone/>
            </a:pPr>
            <a:r>
              <a:rPr lang="es" sz="1400">
                <a:latin typeface="Arial"/>
                <a:ea typeface="Arial"/>
                <a:cs typeface="Arial"/>
                <a:sym typeface="Arial"/>
              </a:rPr>
              <a:t>La identificación de la huella dactilar mediante una serie de datos biométricos y que se comprueban con una base de datos previamente introducida contribuye a tener un mayor control sobre el acceso a las instalaciones de la empresa ( y/o dispositivos ) y una mayor seguridad.</a:t>
            </a:r>
            <a:endParaRPr sz="1400">
              <a:latin typeface="Arial"/>
              <a:ea typeface="Arial"/>
              <a:cs typeface="Arial"/>
              <a:sym typeface="Arial"/>
            </a:endParaRPr>
          </a:p>
          <a:p>
            <a:pPr indent="0" lvl="0" marL="0" rtl="0" algn="l">
              <a:spcBef>
                <a:spcPts val="600"/>
              </a:spcBef>
              <a:spcAft>
                <a:spcPts val="0"/>
              </a:spcAft>
              <a:buNone/>
            </a:pPr>
            <a:r>
              <a:t/>
            </a:r>
            <a:endParaRPr sz="140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45"/>
          <p:cNvSpPr txBox="1"/>
          <p:nvPr>
            <p:ph type="ctrTitle"/>
          </p:nvPr>
        </p:nvSpPr>
        <p:spPr>
          <a:xfrm>
            <a:off x="311700" y="771525"/>
            <a:ext cx="8520600" cy="756900"/>
          </a:xfrm>
          <a:prstGeom prst="rect">
            <a:avLst/>
          </a:prstGeom>
        </p:spPr>
        <p:txBody>
          <a:bodyPr anchorCtr="0" anchor="b" bIns="40825" lIns="81650" spcFirstLastPara="1" rIns="81650" wrap="square" tIns="40825">
            <a:noAutofit/>
          </a:bodyPr>
          <a:lstStyle/>
          <a:p>
            <a:pPr indent="0" lvl="0" marL="0" rtl="0" algn="ctr">
              <a:spcBef>
                <a:spcPts val="0"/>
              </a:spcBef>
              <a:spcAft>
                <a:spcPts val="0"/>
              </a:spcAft>
              <a:buNone/>
            </a:pPr>
            <a:r>
              <a:rPr lang="es"/>
              <a:t>¿</a:t>
            </a:r>
            <a:r>
              <a:rPr lang="es"/>
              <a:t>Cómo</a:t>
            </a:r>
            <a:r>
              <a:rPr lang="es"/>
              <a:t> funcionan?</a:t>
            </a:r>
            <a:endParaRPr/>
          </a:p>
        </p:txBody>
      </p:sp>
      <p:pic>
        <p:nvPicPr>
          <p:cNvPr descr="Los sensores biométricos son una tecnología incorporada ya a muy diversos dispositivos. Sabemos a simple vista, que pasando el dedo o apoyándolo sobre una superficie determinada, nos lee la huella dactilar pero ¿cómo funcionan realmente estos lectores de huellas? Se lo contamos en este vídeo" id="878" name="Google Shape;878;p45" title="Cómo funcionan los lectores de huellas">
            <a:hlinkClick r:id="rId3"/>
          </p:cNvPr>
          <p:cNvPicPr preferRelativeResize="0"/>
          <p:nvPr/>
        </p:nvPicPr>
        <p:blipFill>
          <a:blip r:embed="rId4">
            <a:alphaModFix/>
          </a:blip>
          <a:stretch>
            <a:fillRect/>
          </a:stretch>
        </p:blipFill>
        <p:spPr>
          <a:xfrm>
            <a:off x="2611575" y="1482425"/>
            <a:ext cx="4283800" cy="321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8"/>
                                        </p:tgtEl>
                                        <p:attrNameLst>
                                          <p:attrName>style.visibility</p:attrName>
                                        </p:attrNameLst>
                                      </p:cBhvr>
                                      <p:to>
                                        <p:strVal val="visible"/>
                                      </p:to>
                                    </p:set>
                                    <p:animEffect filter="fade" transition="in">
                                      <p:cBhvr>
                                        <p:cTn dur="1000"/>
                                        <p:tgtEl>
                                          <p:spTgt spid="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6"/>
          <p:cNvSpPr txBox="1"/>
          <p:nvPr>
            <p:ph type="title"/>
          </p:nvPr>
        </p:nvSpPr>
        <p:spPr>
          <a:xfrm>
            <a:off x="447212" y="123478"/>
            <a:ext cx="8229600" cy="6015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ventajas de escaneo de huellas dactilares</a:t>
            </a:r>
            <a:endParaRPr/>
          </a:p>
        </p:txBody>
      </p:sp>
      <p:pic>
        <p:nvPicPr>
          <p:cNvPr id="884" name="Google Shape;884;p46"/>
          <p:cNvPicPr preferRelativeResize="0"/>
          <p:nvPr>
            <p:ph idx="2" type="pic"/>
          </p:nvPr>
        </p:nvPicPr>
        <p:blipFill rotWithShape="1">
          <a:blip r:embed="rId3">
            <a:alphaModFix/>
          </a:blip>
          <a:srcRect b="0" l="17191" r="17191" t="0"/>
          <a:stretch/>
        </p:blipFill>
        <p:spPr>
          <a:xfrm>
            <a:off x="242751" y="1229451"/>
            <a:ext cx="3255300" cy="3255300"/>
          </a:xfrm>
          <a:prstGeom prst="ellipse">
            <a:avLst/>
          </a:prstGeom>
        </p:spPr>
      </p:pic>
      <p:sp>
        <p:nvSpPr>
          <p:cNvPr id="885" name="Google Shape;885;p46"/>
          <p:cNvSpPr txBox="1"/>
          <p:nvPr>
            <p:ph idx="3" type="body"/>
          </p:nvPr>
        </p:nvSpPr>
        <p:spPr>
          <a:xfrm>
            <a:off x="3854125" y="1450801"/>
            <a:ext cx="4989300" cy="2599500"/>
          </a:xfrm>
          <a:prstGeom prst="rect">
            <a:avLst/>
          </a:prstGeom>
        </p:spPr>
        <p:txBody>
          <a:bodyPr anchorCtr="0" anchor="t" bIns="40825" lIns="81650" spcFirstLastPara="1" rIns="81650" wrap="square" tIns="40825">
            <a:noAutofit/>
          </a:bodyPr>
          <a:lstStyle/>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Sistema de identificación precisa</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Tiempo óptimo de verificación en el sistema</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Omisión de contacto</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Combinación de Velocidad y precisión en la lectura y procesamiento de información</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Superioridad de autentificación biométrica debido a su conveniencia a los vectores de ataques comunes</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No se lidia con la actualización de contraseñas</a:t>
            </a:r>
            <a:endParaRPr sz="1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7"/>
          <p:cNvSpPr txBox="1"/>
          <p:nvPr>
            <p:ph type="title"/>
          </p:nvPr>
        </p:nvSpPr>
        <p:spPr>
          <a:xfrm>
            <a:off x="0" y="123475"/>
            <a:ext cx="8990400" cy="6015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des</a:t>
            </a:r>
            <a:r>
              <a:rPr lang="es"/>
              <a:t>ventajas de escaneo de huellas dactilares</a:t>
            </a:r>
            <a:endParaRPr/>
          </a:p>
        </p:txBody>
      </p:sp>
      <p:pic>
        <p:nvPicPr>
          <p:cNvPr id="891" name="Google Shape;891;p47"/>
          <p:cNvPicPr preferRelativeResize="0"/>
          <p:nvPr>
            <p:ph idx="2" type="pic"/>
          </p:nvPr>
        </p:nvPicPr>
        <p:blipFill rotWithShape="1">
          <a:blip r:embed="rId3">
            <a:alphaModFix/>
          </a:blip>
          <a:srcRect b="0" l="17191" r="17191" t="0"/>
          <a:stretch/>
        </p:blipFill>
        <p:spPr>
          <a:xfrm>
            <a:off x="5451826" y="1169951"/>
            <a:ext cx="3255300" cy="3255300"/>
          </a:xfrm>
          <a:prstGeom prst="ellipse">
            <a:avLst/>
          </a:prstGeom>
        </p:spPr>
      </p:pic>
      <p:sp>
        <p:nvSpPr>
          <p:cNvPr id="892" name="Google Shape;892;p47"/>
          <p:cNvSpPr txBox="1"/>
          <p:nvPr>
            <p:ph idx="3" type="body"/>
          </p:nvPr>
        </p:nvSpPr>
        <p:spPr>
          <a:xfrm>
            <a:off x="0" y="1169950"/>
            <a:ext cx="5233200" cy="3606000"/>
          </a:xfrm>
          <a:prstGeom prst="rect">
            <a:avLst/>
          </a:prstGeom>
        </p:spPr>
        <p:txBody>
          <a:bodyPr anchorCtr="0" anchor="t" bIns="40825" lIns="81650" spcFirstLastPara="1" rIns="81650" wrap="square" tIns="40825">
            <a:noAutofit/>
          </a:bodyPr>
          <a:lstStyle/>
          <a:p>
            <a:pPr indent="-317500" lvl="0" marL="457200" rtl="0" algn="l">
              <a:lnSpc>
                <a:spcPct val="115000"/>
              </a:lnSpc>
              <a:spcBef>
                <a:spcPts val="1200"/>
              </a:spcBef>
              <a:spcAft>
                <a:spcPts val="0"/>
              </a:spcAft>
              <a:buClr>
                <a:srgbClr val="FFFFFF"/>
              </a:buClr>
              <a:buSzPts val="1400"/>
              <a:buFont typeface="Arial"/>
              <a:buChar char="●"/>
            </a:pPr>
            <a:r>
              <a:rPr lang="es" sz="1400">
                <a:solidFill>
                  <a:srgbClr val="FFFFFF"/>
                </a:solidFill>
                <a:latin typeface="Arial"/>
                <a:ea typeface="Arial"/>
                <a:cs typeface="Arial"/>
                <a:sym typeface="Arial"/>
              </a:rPr>
              <a:t>Costes. Es necesario hacer una inversión significativa en biometría para seguridad</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Violación de datos. Las bases de datos biométricas pueden ser hackeadas</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Monitorización y datos. Los dispositivos biométricos, como los sistemas de reconocimiento facial, pueden limitar la privacidad de los usuarios</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Sesgo. El aprendizaje automático y los algoritmos tienen que ser muy avanzados para minimizar el sesgo demográfico biométrico</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Falsos positivos e imprecisiones. Es posible que ocurran falsos rechazos y falsas aceptaciones que impidan a los usuarios acceder al sistema</a:t>
            </a:r>
            <a:endParaRPr sz="1400">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s" sz="1400">
                <a:solidFill>
                  <a:srgbClr val="FFFFFF"/>
                </a:solidFill>
                <a:latin typeface="Arial"/>
                <a:ea typeface="Arial"/>
                <a:cs typeface="Arial"/>
                <a:sym typeface="Arial"/>
              </a:rPr>
              <a:t>‘ alerta de skimers para la suplantacion de identidad</a:t>
            </a:r>
            <a:endParaRPr sz="1400">
              <a:solidFill>
                <a:srgbClr val="FFFF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48"/>
          <p:cNvSpPr txBox="1"/>
          <p:nvPr>
            <p:ph type="ctrTitle"/>
          </p:nvPr>
        </p:nvSpPr>
        <p:spPr>
          <a:xfrm>
            <a:off x="311700" y="771525"/>
            <a:ext cx="8520600" cy="756900"/>
          </a:xfrm>
          <a:prstGeom prst="rect">
            <a:avLst/>
          </a:prstGeom>
        </p:spPr>
        <p:txBody>
          <a:bodyPr anchorCtr="0" anchor="b" bIns="40825" lIns="81650" spcFirstLastPara="1" rIns="81650" wrap="square" tIns="40825">
            <a:noAutofit/>
          </a:bodyPr>
          <a:lstStyle/>
          <a:p>
            <a:pPr indent="0" lvl="0" marL="0" rtl="0" algn="l">
              <a:spcBef>
                <a:spcPts val="0"/>
              </a:spcBef>
              <a:spcAft>
                <a:spcPts val="0"/>
              </a:spcAft>
              <a:buNone/>
            </a:pPr>
            <a:r>
              <a:rPr lang="es"/>
              <a:t>Hacking iphone 5s touchid</a:t>
            </a:r>
            <a:endParaRPr/>
          </a:p>
        </p:txBody>
      </p:sp>
      <p:pic>
        <p:nvPicPr>
          <p:cNvPr descr="iPhone 5s TouchID fingerprint hack" id="898" name="Google Shape;898;p48" title="hacking iphone 5S touchID">
            <a:hlinkClick r:id="rId3"/>
          </p:cNvPr>
          <p:cNvPicPr preferRelativeResize="0"/>
          <p:nvPr/>
        </p:nvPicPr>
        <p:blipFill>
          <a:blip r:embed="rId4">
            <a:alphaModFix/>
          </a:blip>
          <a:stretch>
            <a:fillRect/>
          </a:stretch>
        </p:blipFill>
        <p:spPr>
          <a:xfrm>
            <a:off x="2128525" y="1428550"/>
            <a:ext cx="4413700" cy="3310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49"/>
          <p:cNvSpPr txBox="1"/>
          <p:nvPr>
            <p:ph type="title"/>
          </p:nvPr>
        </p:nvSpPr>
        <p:spPr>
          <a:xfrm>
            <a:off x="447212" y="123478"/>
            <a:ext cx="8229600" cy="601500"/>
          </a:xfrm>
          <a:prstGeom prst="rect">
            <a:avLst/>
          </a:prstGeom>
        </p:spPr>
        <p:txBody>
          <a:bodyPr anchorCtr="0" anchor="ctr" bIns="40825" lIns="81650" spcFirstLastPara="1" rIns="81650" wrap="square" tIns="40825">
            <a:noAutofit/>
          </a:bodyPr>
          <a:lstStyle/>
          <a:p>
            <a:pPr indent="0" lvl="0" marL="0" rtl="0" algn="ctr">
              <a:spcBef>
                <a:spcPts val="0"/>
              </a:spcBef>
              <a:spcAft>
                <a:spcPts val="0"/>
              </a:spcAft>
              <a:buNone/>
            </a:pPr>
            <a:r>
              <a:rPr lang="es"/>
              <a:t>Leyes, normas o regulaciones</a:t>
            </a:r>
            <a:endParaRPr/>
          </a:p>
        </p:txBody>
      </p:sp>
      <p:sp>
        <p:nvSpPr>
          <p:cNvPr id="904" name="Google Shape;904;p49"/>
          <p:cNvSpPr txBox="1"/>
          <p:nvPr>
            <p:ph idx="3" type="body"/>
          </p:nvPr>
        </p:nvSpPr>
        <p:spPr>
          <a:xfrm>
            <a:off x="969925" y="1576100"/>
            <a:ext cx="6605700" cy="1870200"/>
          </a:xfrm>
          <a:prstGeom prst="rect">
            <a:avLst/>
          </a:prstGeom>
        </p:spPr>
        <p:txBody>
          <a:bodyPr anchorCtr="0" anchor="t" bIns="40825" lIns="81650" spcFirstLastPara="1" rIns="81650" wrap="square" tIns="40825">
            <a:noAutofit/>
          </a:bodyPr>
          <a:lstStyle/>
          <a:p>
            <a:pPr indent="-330200" lvl="0" marL="457200" rtl="0" algn="l">
              <a:spcBef>
                <a:spcPts val="200"/>
              </a:spcBef>
              <a:spcAft>
                <a:spcPts val="0"/>
              </a:spcAft>
              <a:buSzPts val="1600"/>
              <a:buChar char="●"/>
            </a:pPr>
            <a:r>
              <a:rPr lang="es" sz="1600"/>
              <a:t>En Colombia solo ha existido una </a:t>
            </a:r>
            <a:r>
              <a:rPr lang="es" sz="1600"/>
              <a:t>regulación</a:t>
            </a:r>
            <a:r>
              <a:rPr lang="es" sz="1600"/>
              <a:t> para el uso de estos dispositivos, esto debido a la pandemia y emergencia del covid 19 durante el año 2020. </a:t>
            </a:r>
            <a:endParaRPr sz="1600"/>
          </a:p>
          <a:p>
            <a:pPr indent="-330200" lvl="0" marL="457200" rtl="0" algn="l">
              <a:spcBef>
                <a:spcPts val="0"/>
              </a:spcBef>
              <a:spcAft>
                <a:spcPts val="0"/>
              </a:spcAft>
              <a:buSzPts val="1600"/>
              <a:buChar char="●"/>
            </a:pPr>
            <a:r>
              <a:rPr lang="es" sz="1600"/>
              <a:t>Existe una </a:t>
            </a:r>
            <a:r>
              <a:rPr lang="es" sz="1600"/>
              <a:t>cooperación</a:t>
            </a:r>
            <a:r>
              <a:rPr lang="es" sz="1600"/>
              <a:t> internacional entre los </a:t>
            </a:r>
            <a:r>
              <a:rPr lang="es" sz="1600"/>
              <a:t>países</a:t>
            </a:r>
            <a:r>
              <a:rPr lang="es" sz="1600"/>
              <a:t> miembros de la </a:t>
            </a:r>
            <a:r>
              <a:rPr lang="es" sz="1600"/>
              <a:t>interpol</a:t>
            </a:r>
            <a:r>
              <a:rPr lang="es" sz="1600"/>
              <a:t> para el cotejo de huellas dactilares por medio de una base de datos de nivel internacional llamada Sistema Automático de Identificación Dactilar (SAID)</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Contents">
  <a:themeElements>
    <a:clrScheme name="Procyon">
      <a:dk1>
        <a:srgbClr val="FFFFFF"/>
      </a:dk1>
      <a:lt1>
        <a:srgbClr val="FFFFFF"/>
      </a:lt1>
      <a:dk2>
        <a:srgbClr val="3F3F3F"/>
      </a:dk2>
      <a:lt2>
        <a:srgbClr val="FFFFFF"/>
      </a:lt2>
      <a:accent1>
        <a:srgbClr val="3EA3F8"/>
      </a:accent1>
      <a:accent2>
        <a:srgbClr val="127CFC"/>
      </a:accent2>
      <a:accent3>
        <a:srgbClr val="0D54F3"/>
      </a:accent3>
      <a:accent4>
        <a:srgbClr val="8064A2"/>
      </a:accent4>
      <a:accent5>
        <a:srgbClr val="4BACC6"/>
      </a:accent5>
      <a:accent6>
        <a:srgbClr val="F79646"/>
      </a:accent6>
      <a:hlink>
        <a:srgbClr val="3EA3F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